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7" r:id="rId17"/>
    <p:sldId id="278" r:id="rId18"/>
    <p:sldId id="274" r:id="rId19"/>
    <p:sldId id="259" r:id="rId20"/>
    <p:sldId id="275" r:id="rId21"/>
    <p:sldId id="273" r:id="rId22"/>
    <p:sldId id="279" r:id="rId23"/>
    <p:sldId id="27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>
        <p:scale>
          <a:sx n="40" d="100"/>
          <a:sy n="40" d="100"/>
        </p:scale>
        <p:origin x="870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31A6-3A37-4BC7-B1D9-0D82501BD5A3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assets/Documents/Attachments/School-Uniform-Code-2024-v3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700" y="338140"/>
            <a:ext cx="11077903" cy="2387600"/>
          </a:xfrm>
        </p:spPr>
        <p:txBody>
          <a:bodyPr/>
          <a:lstStyle/>
          <a:p>
            <a:r>
              <a:rPr lang="en-GB" dirty="0"/>
              <a:t>Year </a:t>
            </a:r>
            <a:r>
              <a:rPr lang="en-GB" dirty="0" smtClean="0"/>
              <a:t>3 </a:t>
            </a:r>
            <a:r>
              <a:rPr lang="en-GB" dirty="0"/>
              <a:t>Meet the Teacher 2024/25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8651" y="2736746"/>
            <a:ext cx="9144000" cy="1655762"/>
          </a:xfrm>
        </p:spPr>
        <p:txBody>
          <a:bodyPr/>
          <a:lstStyle/>
          <a:p>
            <a:r>
              <a:rPr lang="en-GB" dirty="0" smtClean="0"/>
              <a:t>Mr Wynne | </a:t>
            </a:r>
            <a:r>
              <a:rPr lang="en-GB" dirty="0"/>
              <a:t>Miss </a:t>
            </a:r>
            <a:r>
              <a:rPr lang="en-GB" dirty="0" smtClean="0"/>
              <a:t>Hay | Mrs Bryant | </a:t>
            </a:r>
            <a:r>
              <a:rPr lang="en-GB" dirty="0"/>
              <a:t>Mrs Edmonds </a:t>
            </a:r>
            <a:r>
              <a:rPr lang="en-GB" dirty="0" smtClean="0"/>
              <a:t>| Mrs </a:t>
            </a:r>
            <a:r>
              <a:rPr lang="en-GB" dirty="0" err="1" smtClean="0"/>
              <a:t>McCormac</a:t>
            </a:r>
            <a:r>
              <a:rPr lang="en-GB" dirty="0" smtClean="0"/>
              <a:t> </a:t>
            </a:r>
            <a:r>
              <a:rPr lang="en-GB" dirty="0"/>
              <a:t>|</a:t>
            </a:r>
            <a:r>
              <a:rPr lang="en-GB" dirty="0" smtClean="0"/>
              <a:t> </a:t>
            </a:r>
            <a:r>
              <a:rPr lang="en-GB" dirty="0"/>
              <a:t>Mr </a:t>
            </a:r>
            <a:r>
              <a:rPr lang="en-GB" dirty="0" smtClean="0"/>
              <a:t>Mack (</a:t>
            </a:r>
            <a:r>
              <a:rPr lang="en-GB" dirty="0"/>
              <a:t>PPA)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1B5A02-A1E5-C419-99FF-AADE2FFE8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835" y="3849757"/>
            <a:ext cx="1737816" cy="2241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EC898-6148-232C-7056-2A80065399C5}"/>
              </a:ext>
            </a:extLst>
          </p:cNvPr>
          <p:cNvSpPr txBox="1"/>
          <p:nvPr/>
        </p:nvSpPr>
        <p:spPr>
          <a:xfrm>
            <a:off x="126132" y="6478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87894-6021-DF7F-FB93-EB234F7D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83"/>
            <a:ext cx="5715000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781" y="3462473"/>
            <a:ext cx="5508403" cy="30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Computing</a:t>
            </a:r>
            <a:r>
              <a:rPr lang="en-GB" b="1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1190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Creating a </a:t>
            </a:r>
            <a:r>
              <a:rPr lang="en-GB" dirty="0" smtClean="0">
                <a:latin typeface="XCCW Joined 15a" panose="03050602040000000000" pitchFamily="66" charset="0"/>
              </a:rPr>
              <a:t>presentation based on their likes.</a:t>
            </a:r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Coding </a:t>
            </a:r>
            <a:r>
              <a:rPr lang="en-GB" dirty="0" smtClean="0">
                <a:latin typeface="XCCW Joined 15a" panose="03050602040000000000" pitchFamily="66" charset="0"/>
              </a:rPr>
              <a:t>skills</a:t>
            </a:r>
            <a:endParaRPr lang="en-GB" dirty="0" smtClean="0">
              <a:latin typeface="XCCW Joined 15a" panose="03050602040000000000" pitchFamily="66" charset="0"/>
            </a:endParaRPr>
          </a:p>
          <a:p>
            <a:r>
              <a:rPr lang="en-GB" dirty="0" smtClean="0">
                <a:latin typeface="XCCW Joined 15a" panose="03050602040000000000" pitchFamily="66" charset="0"/>
              </a:rPr>
              <a:t>E-safety </a:t>
            </a:r>
            <a:endParaRPr lang="en-GB" dirty="0">
              <a:latin typeface="XCCW Joined 15a" panose="03050602040000000000" pitchFamily="66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49" y="2825175"/>
            <a:ext cx="4715051" cy="35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97905" cy="4351338"/>
          </a:xfrm>
        </p:spPr>
        <p:txBody>
          <a:bodyPr/>
          <a:lstStyle/>
          <a:p>
            <a:pPr lvl="0"/>
            <a:r>
              <a:rPr lang="en-GB" b="1" dirty="0" smtClean="0">
                <a:latin typeface="XCCW Joined 15a" panose="03050602040000000000" pitchFamily="66" charset="0"/>
              </a:rPr>
              <a:t>Signs and symbols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29346" y="3244132"/>
            <a:ext cx="5164558" cy="331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b="1" dirty="0" smtClean="0">
                <a:latin typeface="XCCW Joined 15a" panose="03050602040000000000" pitchFamily="66" charset="0"/>
              </a:rPr>
              <a:t>Jewish celebrations </a:t>
            </a:r>
            <a:endParaRPr lang="en-GB" b="1" dirty="0">
              <a:latin typeface="XCCW Joined 15a" panose="03050602040000000000" pitchFamily="66" charset="0"/>
            </a:endParaRPr>
          </a:p>
        </p:txBody>
      </p:sp>
      <p:pic>
        <p:nvPicPr>
          <p:cNvPr id="1026" name="Picture 2" descr="World Religion Symbols Images – Browse 158,757 Stock Photos, Vectors, and  Video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37031"/>
            <a:ext cx="5430564" cy="322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56690" y="2528515"/>
            <a:ext cx="1436444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505" y="3959750"/>
            <a:ext cx="2165338" cy="21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PSHE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3969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Protective Behaviours</a:t>
            </a:r>
          </a:p>
          <a:p>
            <a:r>
              <a:rPr lang="en-GB" dirty="0">
                <a:latin typeface="XCCW Joined 15a" panose="03050602040000000000" pitchFamily="66" charset="0"/>
              </a:rPr>
              <a:t>New Beginnings </a:t>
            </a:r>
          </a:p>
          <a:p>
            <a:r>
              <a:rPr lang="en-GB" dirty="0">
                <a:latin typeface="XCCW Joined 15a" panose="03050602040000000000" pitchFamily="66" charset="0"/>
              </a:rPr>
              <a:t>E-safety  </a:t>
            </a:r>
          </a:p>
          <a:p>
            <a:pPr marL="0" indent="0">
              <a:buNone/>
            </a:pPr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A chance for children to ask questions and explore themselves. </a:t>
            </a:r>
          </a:p>
          <a:p>
            <a:r>
              <a:rPr lang="en-GB" dirty="0">
                <a:latin typeface="XCCW Joined 15a" panose="03050602040000000000" pitchFamily="66" charset="0"/>
              </a:rPr>
              <a:t>Worry box available for those who want to ask questions/raise concerns.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870" r="19131"/>
          <a:stretch/>
        </p:blipFill>
        <p:spPr>
          <a:xfrm>
            <a:off x="7232904" y="1150620"/>
            <a:ext cx="4311396" cy="40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Music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76900" cy="4351338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Singing (</a:t>
            </a:r>
            <a:r>
              <a:rPr lang="en-GB" dirty="0" err="1" smtClean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Charanga</a:t>
            </a:r>
            <a:r>
              <a:rPr lang="en-GB" dirty="0" smtClean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Instruments (</a:t>
            </a:r>
            <a:r>
              <a:rPr lang="en-GB" dirty="0" smtClean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glockenspiel)</a:t>
            </a:r>
            <a:endParaRPr lang="en-GB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Christmas performance </a:t>
            </a:r>
            <a:endParaRPr lang="en-GB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32" y="2264443"/>
            <a:ext cx="4859753" cy="42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Monday &amp; </a:t>
            </a:r>
            <a:r>
              <a:rPr lang="en-GB" dirty="0" smtClean="0">
                <a:latin typeface="XCCW Joined 15a" panose="03050602040000000000" pitchFamily="66" charset="0"/>
              </a:rPr>
              <a:t>Thursday: </a:t>
            </a:r>
            <a:r>
              <a:rPr lang="en-GB" dirty="0" smtClean="0">
                <a:latin typeface="XCCW Joined 15a" panose="03050602040000000000" pitchFamily="66" charset="0"/>
              </a:rPr>
              <a:t>Pankhurst</a:t>
            </a:r>
          </a:p>
          <a:p>
            <a:endParaRPr lang="en-US" dirty="0">
              <a:latin typeface="XCCW Joined 15a" panose="03050602040000000000" pitchFamily="66" charset="0"/>
            </a:endParaRPr>
          </a:p>
          <a:p>
            <a:r>
              <a:rPr lang="en-US" dirty="0" smtClean="0">
                <a:latin typeface="XCCW Joined 15a" panose="03050602040000000000" pitchFamily="66" charset="0"/>
              </a:rPr>
              <a:t>Wednesday &amp; Thursday: Gandhi</a:t>
            </a:r>
            <a:endParaRPr lang="en-GB" dirty="0" smtClean="0">
              <a:latin typeface="XCCW Joined 15a" panose="03050602040000000000" pitchFamily="66" charset="0"/>
            </a:endParaRPr>
          </a:p>
          <a:p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 smtClean="0">
                <a:latin typeface="XCCW Joined 15a" panose="03050602040000000000" pitchFamily="66" charset="0"/>
              </a:rPr>
              <a:t>Gymnastics – Dance</a:t>
            </a:r>
          </a:p>
          <a:p>
            <a:r>
              <a:rPr lang="en-US" dirty="0" smtClean="0">
                <a:latin typeface="XCCW Joined 15a" panose="03050602040000000000" pitchFamily="66" charset="0"/>
              </a:rPr>
              <a:t>Hockey - TBC</a:t>
            </a:r>
            <a:endParaRPr lang="en-GB" dirty="0" smtClean="0">
              <a:latin typeface="XCCW Joined 15a" panose="0305060204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886" y="1191947"/>
            <a:ext cx="3746914" cy="2809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6126" y="4644189"/>
            <a:ext cx="471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XCCW Joined 15a" panose="03050602040000000000" pitchFamily="66" charset="0"/>
              </a:rPr>
              <a:t>S</a:t>
            </a:r>
            <a:r>
              <a:rPr lang="en-US" sz="2400" dirty="0" smtClean="0">
                <a:latin typeface="XCCW Joined 15a" panose="03050602040000000000" pitchFamily="66" charset="0"/>
              </a:rPr>
              <a:t>ensible clothing </a:t>
            </a:r>
          </a:p>
          <a:p>
            <a:r>
              <a:rPr lang="en-US" sz="2400" dirty="0" smtClean="0">
                <a:latin typeface="XCCW Joined 15a" panose="03050602040000000000" pitchFamily="66" charset="0"/>
              </a:rPr>
              <a:t>Weather appropriate </a:t>
            </a:r>
          </a:p>
          <a:p>
            <a:r>
              <a:rPr lang="en-US" sz="2400" dirty="0" smtClean="0">
                <a:latin typeface="XCCW Joined 15a" panose="03050602040000000000" pitchFamily="66" charset="0"/>
              </a:rPr>
              <a:t>Footwear is vital </a:t>
            </a:r>
            <a:endParaRPr lang="en-GB" sz="24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88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XCCW Joined 15a" panose="03050602040000000000" pitchFamily="66" charset="0"/>
              </a:rPr>
              <a:t>Start and end of day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90891" cy="4351338"/>
          </a:xfrm>
        </p:spPr>
        <p:txBody>
          <a:bodyPr/>
          <a:lstStyle/>
          <a:p>
            <a:r>
              <a:rPr lang="en-GB" sz="2400" dirty="0" smtClean="0">
                <a:latin typeface="XCCW Joined 15a" panose="03050602040000000000" pitchFamily="66" charset="0"/>
              </a:rPr>
              <a:t>Your child enters </a:t>
            </a:r>
            <a:r>
              <a:rPr lang="en-GB" sz="2400" dirty="0">
                <a:latin typeface="XCCW Joined 15a" panose="03050602040000000000" pitchFamily="66" charset="0"/>
              </a:rPr>
              <a:t>through the </a:t>
            </a:r>
            <a:r>
              <a:rPr lang="en-GB" sz="2400" dirty="0" smtClean="0">
                <a:latin typeface="XCCW Joined 15a" panose="03050602040000000000" pitchFamily="66" charset="0"/>
              </a:rPr>
              <a:t>car park entrance next to the stairs leading to </a:t>
            </a:r>
            <a:r>
              <a:rPr lang="en-GB" sz="2400" dirty="0" err="1" smtClean="0">
                <a:latin typeface="XCCW Joined 15a" panose="03050602040000000000" pitchFamily="66" charset="0"/>
              </a:rPr>
              <a:t>Yr</a:t>
            </a:r>
            <a:r>
              <a:rPr lang="en-GB" sz="2400" dirty="0" smtClean="0">
                <a:latin typeface="XCCW Joined 15a" panose="03050602040000000000" pitchFamily="66" charset="0"/>
              </a:rPr>
              <a:t> 3 </a:t>
            </a:r>
            <a:r>
              <a:rPr lang="en-GB" sz="2400" dirty="0" smtClean="0">
                <a:latin typeface="XCCW Joined 15a" panose="03050602040000000000" pitchFamily="66" charset="0"/>
              </a:rPr>
              <a:t>classrooms. </a:t>
            </a:r>
            <a:endParaRPr lang="en-GB" sz="2400" dirty="0">
              <a:latin typeface="XCCW Joined 15a" panose="03050602040000000000" pitchFamily="66" charset="0"/>
            </a:endParaRPr>
          </a:p>
          <a:p>
            <a:r>
              <a:rPr lang="en-GB" sz="2400" dirty="0">
                <a:latin typeface="XCCW Joined 15a" panose="03050602040000000000" pitchFamily="66" charset="0"/>
              </a:rPr>
              <a:t>Pick up from the KS2 playground </a:t>
            </a:r>
            <a:r>
              <a:rPr lang="en-GB" sz="2400" dirty="0" smtClean="0">
                <a:latin typeface="XCCW Joined 15a" panose="03050602040000000000" pitchFamily="66" charset="0"/>
              </a:rPr>
              <a:t>upper </a:t>
            </a:r>
            <a:r>
              <a:rPr lang="en-GB" sz="2400" dirty="0" smtClean="0">
                <a:latin typeface="XCCW Joined 15a" panose="03050602040000000000" pitchFamily="66" charset="0"/>
              </a:rPr>
              <a:t>level. </a:t>
            </a:r>
            <a:endParaRPr lang="en-GB" sz="2400" dirty="0">
              <a:latin typeface="XCCW Joined 15a" panose="03050602040000000000" pitchFamily="66" charset="0"/>
            </a:endParaRPr>
          </a:p>
          <a:p>
            <a:r>
              <a:rPr lang="en-GB" sz="2400" dirty="0" smtClean="0">
                <a:latin typeface="XCCW Joined 15a" panose="03050602040000000000" pitchFamily="66" charset="0"/>
              </a:rPr>
              <a:t>Mr Wynne Miss Hay </a:t>
            </a:r>
            <a:r>
              <a:rPr lang="en-GB" sz="2400" dirty="0">
                <a:latin typeface="XCCW Joined 15a" panose="03050602040000000000" pitchFamily="66" charset="0"/>
              </a:rPr>
              <a:t>will dismiss at the end of the day </a:t>
            </a:r>
            <a:r>
              <a:rPr lang="en-GB" sz="2400" dirty="0" smtClean="0">
                <a:latin typeface="XCCW Joined 15a" panose="03050602040000000000" pitchFamily="66" charset="0"/>
              </a:rPr>
              <a:t>(3:15pm</a:t>
            </a:r>
            <a:r>
              <a:rPr lang="en-GB" sz="2400" dirty="0" smtClean="0">
                <a:latin typeface="XCCW Joined 15a" panose="03050602040000000000" pitchFamily="66" charset="0"/>
              </a:rPr>
              <a:t>).</a:t>
            </a:r>
            <a:endParaRPr lang="en-GB" sz="2400" dirty="0">
              <a:latin typeface="XCCW Joined 15a" panose="03050602040000000000" pitchFamily="66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3804424"/>
            <a:ext cx="4694327" cy="281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176" y="4296639"/>
            <a:ext cx="1688738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57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728C-E836-4AAC-086C-17839271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6" y="365125"/>
            <a:ext cx="10391274" cy="1325563"/>
          </a:xfrm>
        </p:spPr>
        <p:txBody>
          <a:bodyPr/>
          <a:lstStyle/>
          <a:p>
            <a:r>
              <a:rPr lang="en-US" dirty="0">
                <a:latin typeface="XCCW Joined 15a" panose="03050602040000000000" pitchFamily="66" charset="0"/>
              </a:rPr>
              <a:t>Meal Manager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3A6E-D373-33CD-13C1-6A9027CD7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XCCW Joined 15a" panose="03050602040000000000" pitchFamily="66" charset="0"/>
              </a:rPr>
              <a:t>Please look through this withy </a:t>
            </a:r>
            <a:r>
              <a:rPr lang="en-US" dirty="0" smtClean="0">
                <a:latin typeface="XCCW Joined 15a" panose="03050602040000000000" pitchFamily="66" charset="0"/>
              </a:rPr>
              <a:t>y</a:t>
            </a:r>
            <a:r>
              <a:rPr lang="en-US" dirty="0" smtClean="0">
                <a:latin typeface="XCCW Joined 15a" panose="03050602040000000000" pitchFamily="66" charset="0"/>
              </a:rPr>
              <a:t>our child and plan accordingly </a:t>
            </a:r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234" y="2557932"/>
            <a:ext cx="6723398" cy="37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2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209F9-3B95-5FF5-BF95-050BA167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64" y="724793"/>
            <a:ext cx="5792731" cy="4770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AD82-7C6D-60EA-A185-0822DE7D1F1A}"/>
              </a:ext>
            </a:extLst>
          </p:cNvPr>
          <p:cNvSpPr txBox="1"/>
          <p:nvPr/>
        </p:nvSpPr>
        <p:spPr>
          <a:xfrm>
            <a:off x="287784" y="6311900"/>
            <a:ext cx="111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https://www.rudyardkiplingprimary.co.uk/assets/Documents/Attachments/School-Uniform-Code-2024-v3.pdf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12E73-1D8A-E956-B86C-AF51A85B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4793"/>
            <a:ext cx="6053613" cy="29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776411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Friday morning </a:t>
            </a:r>
            <a:r>
              <a:rPr lang="en-GB" dirty="0" smtClean="0">
                <a:latin typeface="XCCW Joined 15a" panose="03050602040000000000" pitchFamily="66" charset="0"/>
              </a:rPr>
              <a:t>08:40-09:00 </a:t>
            </a:r>
            <a:endParaRPr lang="en-GB" dirty="0">
              <a:latin typeface="XCCW Joined 15a" panose="03050602040000000000" pitchFamily="66" charset="0"/>
            </a:endParaRPr>
          </a:p>
          <a:p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Special Mentions: Text sent out a week in advance to invite you along to the </a:t>
            </a:r>
            <a:r>
              <a:rPr lang="en-GB" b="1" u="sng" dirty="0">
                <a:latin typeface="XCCW Joined 15a" panose="03050602040000000000" pitchFamily="66" charset="0"/>
              </a:rPr>
              <a:t>following Friday.</a:t>
            </a:r>
          </a:p>
          <a:p>
            <a:endParaRPr lang="en-GB" b="1" u="sng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Star Badges and Maths Mission certificates also given on Friday</a:t>
            </a:r>
          </a:p>
          <a:p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610" y="3830303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Reading -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Reading for </a:t>
            </a:r>
            <a:r>
              <a:rPr lang="en-GB" dirty="0" smtClean="0">
                <a:latin typeface="XCCW Joined 15a" panose="03050602040000000000" pitchFamily="66" charset="0"/>
              </a:rPr>
              <a:t>pleasure</a:t>
            </a:r>
            <a:r>
              <a:rPr lang="en-GB" dirty="0">
                <a:latin typeface="XCCW Joined 15a" panose="03050602040000000000" pitchFamily="66" charset="0"/>
              </a:rPr>
              <a:t> </a:t>
            </a:r>
            <a:r>
              <a:rPr lang="en-GB" dirty="0" smtClean="0">
                <a:latin typeface="XCCW Joined 15a" panose="03050602040000000000" pitchFamily="66" charset="0"/>
                <a:sym typeface="Wingdings" panose="05000000000000000000" pitchFamily="2" charset="2"/>
              </a:rPr>
              <a:t> </a:t>
            </a:r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Read at home 3 times a week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Record this in your reading record. </a:t>
            </a: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Hand in </a:t>
            </a:r>
            <a:r>
              <a:rPr lang="en-GB" dirty="0" smtClean="0">
                <a:latin typeface="XCCW Joined 15a" panose="03050602040000000000" pitchFamily="66" charset="0"/>
                <a:sym typeface="Wingdings" panose="05000000000000000000" pitchFamily="2" charset="2"/>
              </a:rPr>
              <a:t>every few days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Raffle ticket drawn in special mentions assembly every Friday</a:t>
            </a:r>
            <a:r>
              <a:rPr lang="en-GB" dirty="0" smtClean="0">
                <a:latin typeface="XCCW Joined 15a" panose="03050602040000000000" pitchFamily="66" charset="0"/>
                <a:sym typeface="Wingdings" panose="05000000000000000000" pitchFamily="2" charset="2"/>
              </a:rPr>
              <a:t>.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8" t="14507" r="23240" b="10282"/>
          <a:stretch/>
        </p:blipFill>
        <p:spPr>
          <a:xfrm>
            <a:off x="6981323" y="1659323"/>
            <a:ext cx="3223260" cy="45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94" y="-2601"/>
            <a:ext cx="9889958" cy="68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5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2693-5B0F-71DF-2091-1B0ABBF5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XCCW Joined 15a" panose="03050602040000000000" pitchFamily="66" charset="0"/>
              </a:rPr>
              <a:t>Times Tables </a:t>
            </a:r>
            <a:endParaRPr lang="en-GB" b="1" u="sng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1B7-077C-6313-ABF4-FE03614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When children can recall their times tables, they become more confident, which can help them tackle more challenging math problems. </a:t>
            </a:r>
          </a:p>
          <a:p>
            <a:r>
              <a:rPr lang="en-GB" dirty="0">
                <a:latin typeface="XCCW Joined 15a" panose="03050602040000000000" pitchFamily="66" charset="0"/>
              </a:rPr>
              <a:t>Please continue to practise these at home to secure them </a:t>
            </a:r>
          </a:p>
          <a:p>
            <a:endParaRPr lang="en-GB" dirty="0"/>
          </a:p>
        </p:txBody>
      </p:sp>
      <p:pic>
        <p:nvPicPr>
          <p:cNvPr id="3074" name="Picture 2" descr="Times Tables Rock Stars: Play">
            <a:extLst>
              <a:ext uri="{FF2B5EF4-FFF2-40B4-BE49-F238E27FC236}">
                <a16:creationId xmlns:a16="http://schemas.microsoft.com/office/drawing/2014/main" id="{889561B1-376B-EFA9-DF4B-6CA812C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43" y="1825625"/>
            <a:ext cx="5400583" cy="2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Communication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8829" cy="4351338"/>
          </a:xfrm>
        </p:spPr>
        <p:txBody>
          <a:bodyPr/>
          <a:lstStyle/>
          <a:p>
            <a:r>
              <a:rPr lang="en-US" dirty="0">
                <a:latin typeface="XCCW Joined 15a" panose="03050602040000000000" pitchFamily="66" charset="0"/>
              </a:rPr>
              <a:t>Rudyard Kipling Primary School and Nursery Newsletter. </a:t>
            </a:r>
          </a:p>
          <a:p>
            <a:r>
              <a:rPr lang="en-US" dirty="0">
                <a:latin typeface="XCCW Joined 15a" panose="03050602040000000000" pitchFamily="66" charset="0"/>
              </a:rPr>
              <a:t>School PING – Please download the app and sign in. </a:t>
            </a:r>
          </a:p>
          <a:p>
            <a:r>
              <a:rPr lang="en-US" dirty="0">
                <a:latin typeface="XCCW Joined 15a" panose="03050602040000000000" pitchFamily="66" charset="0"/>
              </a:rPr>
              <a:t>Details are available from the office. </a:t>
            </a:r>
          </a:p>
          <a:p>
            <a:r>
              <a:rPr lang="en-US" dirty="0">
                <a:latin typeface="XCCW Joined 15a" panose="03050602040000000000" pitchFamily="66" charset="0"/>
              </a:rPr>
              <a:t>Catchup at the end of the day.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E20F-27EC-587D-B22F-6A6DEF3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1" y="3064691"/>
            <a:ext cx="5037194" cy="3282843"/>
          </a:xfrm>
          <a:prstGeom prst="rect">
            <a:avLst/>
          </a:prstGeom>
        </p:spPr>
      </p:pic>
      <p:pic>
        <p:nvPicPr>
          <p:cNvPr id="2050" name="Picture 2" descr="SchoolPing – Apps on Google Play">
            <a:extLst>
              <a:ext uri="{FF2B5EF4-FFF2-40B4-BE49-F238E27FC236}">
                <a16:creationId xmlns:a16="http://schemas.microsoft.com/office/drawing/2014/main" id="{355BD66A-E57A-A942-404D-A261427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71" y="6865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8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 smtClean="0">
                <a:latin typeface="XCCW Joined 15a" panose="03050602040000000000" pitchFamily="66" charset="0"/>
              </a:rPr>
              <a:t>Class Page</a:t>
            </a:r>
            <a:endParaRPr lang="en-GB" sz="5400" b="1" u="sng" dirty="0">
              <a:latin typeface="XCCW Joined 15a" panose="03050602040000000000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80068" y="1456384"/>
            <a:ext cx="7224896" cy="2464225"/>
            <a:chOff x="1880068" y="1456384"/>
            <a:chExt cx="7224896" cy="2464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556" y="4273858"/>
            <a:ext cx="3060067" cy="19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97149" y="4030462"/>
            <a:ext cx="10352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XCCW Joined 15a" panose="03050602040000000000" pitchFamily="66" charset="0"/>
              </a:rPr>
              <a:t>TTRS; Spelling Shed; Google Classroom: </a:t>
            </a:r>
          </a:p>
          <a:p>
            <a:r>
              <a:rPr lang="en-US" sz="2800" dirty="0">
                <a:latin typeface="XCCW Joined 15a" panose="03050602040000000000" pitchFamily="66" charset="0"/>
              </a:rPr>
              <a:t>Logins: </a:t>
            </a:r>
            <a:r>
              <a:rPr lang="en-US" sz="2800" dirty="0" err="1">
                <a:latin typeface="XCCW Joined 15a" panose="03050602040000000000" pitchFamily="66" charset="0"/>
              </a:rPr>
              <a:t>surnam</a:t>
            </a:r>
            <a:r>
              <a:rPr lang="en-US" sz="2800" dirty="0">
                <a:latin typeface="XCCW Joined 15a" panose="03050602040000000000" pitchFamily="66" charset="0"/>
              </a:rPr>
              <a:t>:@rkps.me</a:t>
            </a:r>
          </a:p>
          <a:p>
            <a:r>
              <a:rPr lang="en-US" sz="2800" dirty="0">
                <a:latin typeface="XCCW Joined 15a" panose="03050602040000000000" pitchFamily="66" charset="0"/>
              </a:rPr>
              <a:t>Password: words123</a:t>
            </a:r>
          </a:p>
          <a:p>
            <a:endParaRPr lang="en-US" sz="2800" dirty="0">
              <a:latin typeface="XCCW Joined 15a" panose="03050602040000000000" pitchFamily="66" charset="0"/>
            </a:endParaRPr>
          </a:p>
          <a:p>
            <a:r>
              <a:rPr lang="en-US" sz="2800" dirty="0">
                <a:latin typeface="XCCW Joined 15a" panose="03050602040000000000" pitchFamily="66" charset="0"/>
              </a:rPr>
              <a:t>Duolingo; White Rose 1minute maths: Free Apps</a:t>
            </a:r>
            <a:endParaRPr lang="en-GB" sz="28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33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XCCW Joined 15a" panose="03050602040000000000" pitchFamily="66" charset="0"/>
              </a:rPr>
              <a:t>Any questions? </a:t>
            </a:r>
            <a:endParaRPr lang="en-GB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2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793" y="246248"/>
            <a:ext cx="10515600" cy="1325563"/>
          </a:xfrm>
        </p:spPr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English</a:t>
            </a:r>
            <a:r>
              <a:rPr lang="en-GB" dirty="0">
                <a:latin typeface="XCCW Joined 15a" panose="03050602040000000000" pitchFamily="66" charset="0"/>
              </a:rPr>
              <a:t> </a:t>
            </a:r>
          </a:p>
        </p:txBody>
      </p:sp>
      <p:pic>
        <p:nvPicPr>
          <p:cNvPr id="5" name="Picture 2" descr="The Pebble in My Pocket: A History of Our Earth : Hooper, Meredith, Coady,  Chris: Amazon.co.uk: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8" y="1431487"/>
            <a:ext cx="4374868" cy="350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310" r="17564"/>
          <a:stretch/>
        </p:blipFill>
        <p:spPr>
          <a:xfrm>
            <a:off x="5512676" y="250165"/>
            <a:ext cx="2144111" cy="3343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871" y="1108997"/>
            <a:ext cx="2458929" cy="3831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793" y="5234152"/>
            <a:ext cx="419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XCCW Joined 15a" panose="03050602040000000000" pitchFamily="66" charset="0"/>
              </a:rPr>
              <a:t>Main writing opportunity: </a:t>
            </a:r>
          </a:p>
          <a:p>
            <a:r>
              <a:rPr lang="en-US" dirty="0" smtClean="0">
                <a:latin typeface="XCCW Joined 15a" panose="03050602040000000000" pitchFamily="66" charset="0"/>
              </a:rPr>
              <a:t>Non-chronological report on Saber-tooth tigers 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0883" y="3887730"/>
            <a:ext cx="419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XCCW Joined 15a" panose="03050602040000000000" pitchFamily="66" charset="0"/>
              </a:rPr>
              <a:t>Main writing opportunity: </a:t>
            </a:r>
          </a:p>
          <a:p>
            <a:r>
              <a:rPr lang="en-US" dirty="0" smtClean="0">
                <a:latin typeface="XCCW Joined 15a" panose="03050602040000000000" pitchFamily="66" charset="0"/>
              </a:rPr>
              <a:t>Poetry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7167" y="5234151"/>
            <a:ext cx="419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XCCW Joined 15a" panose="03050602040000000000" pitchFamily="66" charset="0"/>
              </a:rPr>
              <a:t>Main writing opportunity: </a:t>
            </a:r>
          </a:p>
          <a:p>
            <a:r>
              <a:rPr lang="en-US" dirty="0" smtClean="0">
                <a:latin typeface="XCCW Joined 15a" panose="03050602040000000000" pitchFamily="66" charset="0"/>
              </a:rPr>
              <a:t>Newspaper report</a:t>
            </a:r>
            <a:endParaRPr lang="en-GB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4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Maths</a:t>
            </a:r>
            <a:r>
              <a:rPr lang="en-GB" b="1" u="sng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55" y="1690688"/>
            <a:ext cx="11337588" cy="30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19750" cy="4351338"/>
          </a:xfrm>
        </p:spPr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Reading for Pleasure</a:t>
            </a:r>
          </a:p>
          <a:p>
            <a:r>
              <a:rPr lang="en-GB" dirty="0">
                <a:latin typeface="XCCW Joined 15a" panose="03050602040000000000" pitchFamily="66" charset="0"/>
              </a:rPr>
              <a:t>Exciting texts</a:t>
            </a:r>
          </a:p>
          <a:p>
            <a:r>
              <a:rPr lang="en-GB" dirty="0">
                <a:latin typeface="XCCW Joined 15a" panose="03050602040000000000" pitchFamily="66" charset="0"/>
              </a:rPr>
              <a:t>Understanding different characteristics of the text using VIPERS.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37" t="6286" r="15653" b="5392"/>
          <a:stretch/>
        </p:blipFill>
        <p:spPr>
          <a:xfrm>
            <a:off x="8183880" y="149137"/>
            <a:ext cx="3429000" cy="6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255" y="1573377"/>
            <a:ext cx="7946185" cy="4351338"/>
          </a:xfrm>
        </p:spPr>
        <p:txBody>
          <a:bodyPr>
            <a:normAutofit/>
          </a:bodyPr>
          <a:lstStyle/>
          <a:p>
            <a:pPr lvl="0"/>
            <a:r>
              <a:rPr lang="en-GB" dirty="0" smtClean="0">
                <a:latin typeface="XCCW Joined 15a" panose="03050602040000000000" pitchFamily="66" charset="0"/>
              </a:rPr>
              <a:t>Rocks </a:t>
            </a:r>
            <a:r>
              <a:rPr lang="en-GB" dirty="0">
                <a:latin typeface="XCCW Joined 15a" panose="03050602040000000000" pitchFamily="66" charset="0"/>
              </a:rPr>
              <a:t>and Soils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Comparing and grouping rocks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How fossils are formed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Soils are made from rocks</a:t>
            </a:r>
          </a:p>
          <a:p>
            <a:endParaRPr lang="en-US" dirty="0" smtClean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197" y="2898940"/>
            <a:ext cx="4328422" cy="28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4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u="sng" dirty="0" smtClean="0">
                <a:latin typeface="XCCW Joined 15a" panose="03050602040000000000" pitchFamily="66" charset="0"/>
              </a:rPr>
              <a:t>History – Stone Age – Hunter Gatherers </a:t>
            </a:r>
            <a:endParaRPr lang="en-GB" sz="3200" b="1" u="sng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96" y="1825625"/>
            <a:ext cx="6042660" cy="435133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What is prehistory? Why was it an important period?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How do we know about this period? – archaeology 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Stone Age to Iron Age 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How have we and the environment changed over time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Changes in materials 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Importance of changes from hunting and gathering to settlements and farming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Stonehenge and stone circles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Beliefs and religions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21" y="2687364"/>
            <a:ext cx="4937487" cy="29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Geography</a:t>
            </a:r>
            <a:r>
              <a:rPr lang="en-GB" b="1" u="sng" dirty="0"/>
              <a:t> </a:t>
            </a:r>
            <a:r>
              <a:rPr lang="en-GB" b="1" u="sng" dirty="0" smtClean="0">
                <a:latin typeface="XCCW Joined 15a" panose="03050602040000000000" pitchFamily="66" charset="0"/>
              </a:rPr>
              <a:t>– Stone age </a:t>
            </a:r>
            <a:endParaRPr lang="en-GB" b="1" u="sng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6270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Changes in environment over time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Natural and man-made materials 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Caves, shelters and settlements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Identifying land use in the past and present 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Farming in history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How did Britain’s land change?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How did they survive?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306" t="7633" r="20286" b="8001"/>
          <a:stretch/>
        </p:blipFill>
        <p:spPr>
          <a:xfrm>
            <a:off x="8217220" y="1735986"/>
            <a:ext cx="3136580" cy="45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3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60324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Drawing and sketching skills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Art processes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The work of Vincent Van Gogh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Cave painting 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259" y="4001294"/>
            <a:ext cx="4434052" cy="2518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66" y="1027906"/>
            <a:ext cx="3269703" cy="2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9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525</Words>
  <Application>Microsoft Office PowerPoint</Application>
  <PresentationFormat>Widescreen</PresentationFormat>
  <Paragraphs>106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Wingdings</vt:lpstr>
      <vt:lpstr>XCCW Joined 15a</vt:lpstr>
      <vt:lpstr>Office Theme</vt:lpstr>
      <vt:lpstr>Year 3 Meet the Teacher 2024/25</vt:lpstr>
      <vt:lpstr>PowerPoint Presentation</vt:lpstr>
      <vt:lpstr>English </vt:lpstr>
      <vt:lpstr>Maths </vt:lpstr>
      <vt:lpstr>Reading</vt:lpstr>
      <vt:lpstr>Science</vt:lpstr>
      <vt:lpstr>History – Stone Age – Hunter Gatherers </vt:lpstr>
      <vt:lpstr>Geography – Stone age </vt:lpstr>
      <vt:lpstr>Art</vt:lpstr>
      <vt:lpstr>Computing </vt:lpstr>
      <vt:lpstr>RE</vt:lpstr>
      <vt:lpstr>PSHE</vt:lpstr>
      <vt:lpstr>Music </vt:lpstr>
      <vt:lpstr>PE</vt:lpstr>
      <vt:lpstr>Start and end of day</vt:lpstr>
      <vt:lpstr>Meal Manager</vt:lpstr>
      <vt:lpstr>PowerPoint Presentation</vt:lpstr>
      <vt:lpstr>Rock up and Read &amp; Special Mentions Assembly </vt:lpstr>
      <vt:lpstr>Reading - Home</vt:lpstr>
      <vt:lpstr>Times Tables </vt:lpstr>
      <vt:lpstr>Communication </vt:lpstr>
      <vt:lpstr>PowerPoint Presentation</vt:lpstr>
      <vt:lpstr>Home Learning apps </vt:lpstr>
      <vt:lpstr>Any questions? </vt:lpstr>
    </vt:vector>
  </TitlesOfParts>
  <Company>Rudyard Kipling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Meet the Teacher 2024/25</dc:title>
  <dc:creator>Stephen Jones</dc:creator>
  <cp:lastModifiedBy>Niall Wynne</cp:lastModifiedBy>
  <cp:revision>21</cp:revision>
  <dcterms:created xsi:type="dcterms:W3CDTF">2024-09-05T15:38:56Z</dcterms:created>
  <dcterms:modified xsi:type="dcterms:W3CDTF">2024-09-09T15:45:06Z</dcterms:modified>
</cp:coreProperties>
</file>