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60" r:id="rId5"/>
    <p:sldId id="259" r:id="rId6"/>
    <p:sldId id="275" r:id="rId7"/>
    <p:sldId id="281" r:id="rId8"/>
    <p:sldId id="278" r:id="rId9"/>
    <p:sldId id="274" r:id="rId10"/>
    <p:sldId id="277" r:id="rId11"/>
    <p:sldId id="273" r:id="rId12"/>
    <p:sldId id="279" r:id="rId13"/>
    <p:sldId id="272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974F6-76C9-5CCB-901E-EFBA0626B984}" v="4" dt="2025-01-14T17:02:5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et Newbold" userId="S::harrietnewbold@kipling.brighton-hove.sch.uk::a9f0edb4-1f71-44e3-bed8-447d0044d2c6" providerId="AD" clId="Web-{54E974F6-76C9-5CCB-901E-EFBA0626B984}"/>
    <pc:docChg chg="modSld">
      <pc:chgData name="Harriet Newbold" userId="S::harrietnewbold@kipling.brighton-hove.sch.uk::a9f0edb4-1f71-44e3-bed8-447d0044d2c6" providerId="AD" clId="Web-{54E974F6-76C9-5CCB-901E-EFBA0626B984}" dt="2025-01-14T17:02:49.730" v="2" actId="20577"/>
      <pc:docMkLst>
        <pc:docMk/>
      </pc:docMkLst>
      <pc:sldChg chg="modSp">
        <pc:chgData name="Harriet Newbold" userId="S::harrietnewbold@kipling.brighton-hove.sch.uk::a9f0edb4-1f71-44e3-bed8-447d0044d2c6" providerId="AD" clId="Web-{54E974F6-76C9-5CCB-901E-EFBA0626B984}" dt="2025-01-14T17:02:49.730" v="2" actId="20577"/>
        <pc:sldMkLst>
          <pc:docMk/>
          <pc:sldMk cId="1409988885" sldId="269"/>
        </pc:sldMkLst>
        <pc:spChg chg="mod">
          <ac:chgData name="Harriet Newbold" userId="S::harrietnewbold@kipling.brighton-hove.sch.uk::a9f0edb4-1f71-44e3-bed8-447d0044d2c6" providerId="AD" clId="Web-{54E974F6-76C9-5CCB-901E-EFBA0626B984}" dt="2025-01-14T17:02:49.730" v="2" actId="20577"/>
          <ac:spMkLst>
            <pc:docMk/>
            <pc:sldMk cId="1409988885" sldId="269"/>
            <ac:spMk id="3" creationId="{00000000-0000-0000-0000-000000000000}"/>
          </ac:spMkLst>
        </pc:spChg>
        <pc:picChg chg="mod">
          <ac:chgData name="Harriet Newbold" userId="S::harrietnewbold@kipling.brighton-hove.sch.uk::a9f0edb4-1f71-44e3-bed8-447d0044d2c6" providerId="AD" clId="Web-{54E974F6-76C9-5CCB-901E-EFBA0626B984}" dt="2025-01-14T17:02:42.840" v="0" actId="14100"/>
          <ac:picMkLst>
            <pc:docMk/>
            <pc:sldMk cId="1409988885" sldId="269"/>
            <ac:picMk id="6" creationId="{87F02FE6-0AB0-768C-EEC3-E8E0B9B624B7}"/>
          </ac:picMkLst>
        </pc:picChg>
      </pc:sldChg>
    </pc:docChg>
  </pc:docChgLst>
  <pc:docChgLst>
    <pc:chgData name="Damon Newbold" userId="485d73281da01a42" providerId="LiveId" clId="{89881C26-C666-4EF8-84DC-22247B60FD3C}"/>
    <pc:docChg chg="undo custSel delSld modSld sldOrd">
      <pc:chgData name="Damon Newbold" userId="485d73281da01a42" providerId="LiveId" clId="{89881C26-C666-4EF8-84DC-22247B60FD3C}" dt="2025-01-07T18:42:53.098" v="227" actId="2696"/>
      <pc:docMkLst>
        <pc:docMk/>
      </pc:docMkLst>
      <pc:sldChg chg="modSp mod">
        <pc:chgData name="Damon Newbold" userId="485d73281da01a42" providerId="LiveId" clId="{89881C26-C666-4EF8-84DC-22247B60FD3C}" dt="2025-01-07T18:22:51.083" v="97" actId="6549"/>
        <pc:sldMkLst>
          <pc:docMk/>
          <pc:sldMk cId="505221461" sldId="256"/>
        </pc:sldMkLst>
        <pc:spChg chg="mod">
          <ac:chgData name="Damon Newbold" userId="485d73281da01a42" providerId="LiveId" clId="{89881C26-C666-4EF8-84DC-22247B60FD3C}" dt="2025-01-07T18:21:16.765" v="1" actId="6549"/>
          <ac:spMkLst>
            <pc:docMk/>
            <pc:sldMk cId="505221461" sldId="256"/>
            <ac:spMk id="2" creationId="{00000000-0000-0000-0000-000000000000}"/>
          </ac:spMkLst>
        </pc:spChg>
        <pc:spChg chg="mod">
          <ac:chgData name="Damon Newbold" userId="485d73281da01a42" providerId="LiveId" clId="{89881C26-C666-4EF8-84DC-22247B60FD3C}" dt="2025-01-07T18:22:51.083" v="97" actId="6549"/>
          <ac:spMkLst>
            <pc:docMk/>
            <pc:sldMk cId="505221461" sldId="256"/>
            <ac:spMk id="3" creationId="{00000000-0000-0000-0000-000000000000}"/>
          </ac:spMkLst>
        </pc:spChg>
      </pc:sldChg>
      <pc:sldChg chg="del">
        <pc:chgData name="Damon Newbold" userId="485d73281da01a42" providerId="LiveId" clId="{89881C26-C666-4EF8-84DC-22247B60FD3C}" dt="2025-01-07T18:38:31.945" v="99" actId="2696"/>
        <pc:sldMkLst>
          <pc:docMk/>
          <pc:sldMk cId="4030742396" sldId="257"/>
        </pc:sldMkLst>
      </pc:sldChg>
      <pc:sldChg chg="del">
        <pc:chgData name="Damon Newbold" userId="485d73281da01a42" providerId="LiveId" clId="{89881C26-C666-4EF8-84DC-22247B60FD3C}" dt="2025-01-07T18:38:34.630" v="100" actId="2696"/>
        <pc:sldMkLst>
          <pc:docMk/>
          <pc:sldMk cId="232102978" sldId="258"/>
        </pc:sldMkLst>
      </pc:sldChg>
      <pc:sldChg chg="modSp mod ord">
        <pc:chgData name="Damon Newbold" userId="485d73281da01a42" providerId="LiveId" clId="{89881C26-C666-4EF8-84DC-22247B60FD3C}" dt="2025-01-07T18:41:53.695" v="220"/>
        <pc:sldMkLst>
          <pc:docMk/>
          <pc:sldMk cId="372936849" sldId="259"/>
        </pc:sldMkLst>
        <pc:spChg chg="mod">
          <ac:chgData name="Damon Newbold" userId="485d73281da01a42" providerId="LiveId" clId="{89881C26-C666-4EF8-84DC-22247B60FD3C}" dt="2025-01-07T18:40:57.698" v="209" actId="27636"/>
          <ac:spMkLst>
            <pc:docMk/>
            <pc:sldMk cId="372936849" sldId="259"/>
            <ac:spMk id="3" creationId="{00000000-0000-0000-0000-000000000000}"/>
          </ac:spMkLst>
        </pc:spChg>
      </pc:sldChg>
      <pc:sldChg chg="del">
        <pc:chgData name="Damon Newbold" userId="485d73281da01a42" providerId="LiveId" clId="{89881C26-C666-4EF8-84DC-22247B60FD3C}" dt="2025-01-07T18:38:47.983" v="102" actId="2696"/>
        <pc:sldMkLst>
          <pc:docMk/>
          <pc:sldMk cId="4125905255" sldId="261"/>
        </pc:sldMkLst>
      </pc:sldChg>
      <pc:sldChg chg="del">
        <pc:chgData name="Damon Newbold" userId="485d73281da01a42" providerId="LiveId" clId="{89881C26-C666-4EF8-84DC-22247B60FD3C}" dt="2025-01-07T18:38:50.430" v="103" actId="2696"/>
        <pc:sldMkLst>
          <pc:docMk/>
          <pc:sldMk cId="1810833314" sldId="262"/>
        </pc:sldMkLst>
      </pc:sldChg>
      <pc:sldChg chg="del">
        <pc:chgData name="Damon Newbold" userId="485d73281da01a42" providerId="LiveId" clId="{89881C26-C666-4EF8-84DC-22247B60FD3C}" dt="2025-01-07T18:38:54.154" v="104" actId="2696"/>
        <pc:sldMkLst>
          <pc:docMk/>
          <pc:sldMk cId="1421689327" sldId="263"/>
        </pc:sldMkLst>
      </pc:sldChg>
      <pc:sldChg chg="del">
        <pc:chgData name="Damon Newbold" userId="485d73281da01a42" providerId="LiveId" clId="{89881C26-C666-4EF8-84DC-22247B60FD3C}" dt="2025-01-07T18:38:41.780" v="101" actId="2696"/>
        <pc:sldMkLst>
          <pc:docMk/>
          <pc:sldMk cId="3640247684" sldId="264"/>
        </pc:sldMkLst>
      </pc:sldChg>
      <pc:sldChg chg="del">
        <pc:chgData name="Damon Newbold" userId="485d73281da01a42" providerId="LiveId" clId="{89881C26-C666-4EF8-84DC-22247B60FD3C}" dt="2025-01-07T18:38:58.010" v="105" actId="2696"/>
        <pc:sldMkLst>
          <pc:docMk/>
          <pc:sldMk cId="1316852839" sldId="265"/>
        </pc:sldMkLst>
      </pc:sldChg>
      <pc:sldChg chg="addSp delSp modSp del mod chgLayout">
        <pc:chgData name="Damon Newbold" userId="485d73281da01a42" providerId="LiveId" clId="{89881C26-C666-4EF8-84DC-22247B60FD3C}" dt="2025-01-07T18:39:04.166" v="107" actId="2696"/>
        <pc:sldMkLst>
          <pc:docMk/>
          <pc:sldMk cId="418772732" sldId="266"/>
        </pc:sldMkLst>
      </pc:sldChg>
      <pc:sldChg chg="del">
        <pc:chgData name="Damon Newbold" userId="485d73281da01a42" providerId="LiveId" clId="{89881C26-C666-4EF8-84DC-22247B60FD3C}" dt="2025-01-07T18:39:07.633" v="108" actId="2696"/>
        <pc:sldMkLst>
          <pc:docMk/>
          <pc:sldMk cId="907503389" sldId="267"/>
        </pc:sldMkLst>
      </pc:sldChg>
      <pc:sldChg chg="del">
        <pc:chgData name="Damon Newbold" userId="485d73281da01a42" providerId="LiveId" clId="{89881C26-C666-4EF8-84DC-22247B60FD3C}" dt="2025-01-07T18:39:11.791" v="109" actId="2696"/>
        <pc:sldMkLst>
          <pc:docMk/>
          <pc:sldMk cId="609758050" sldId="268"/>
        </pc:sldMkLst>
      </pc:sldChg>
      <pc:sldChg chg="addSp delSp modSp mod ord setBg">
        <pc:chgData name="Damon Newbold" userId="485d73281da01a42" providerId="LiveId" clId="{89881C26-C666-4EF8-84DC-22247B60FD3C}" dt="2025-01-07T18:42:14.693" v="226"/>
        <pc:sldMkLst>
          <pc:docMk/>
          <pc:sldMk cId="1409988885" sldId="269"/>
        </pc:sldMkLst>
        <pc:spChg chg="mod">
          <ac:chgData name="Damon Newbold" userId="485d73281da01a42" providerId="LiveId" clId="{89881C26-C666-4EF8-84DC-22247B60FD3C}" dt="2025-01-07T18:41:04.845" v="212" actId="26606"/>
          <ac:spMkLst>
            <pc:docMk/>
            <pc:sldMk cId="1409988885" sldId="269"/>
            <ac:spMk id="2" creationId="{00000000-0000-0000-0000-000000000000}"/>
          </ac:spMkLst>
        </pc:spChg>
        <pc:spChg chg="mod">
          <ac:chgData name="Damon Newbold" userId="485d73281da01a42" providerId="LiveId" clId="{89881C26-C666-4EF8-84DC-22247B60FD3C}" dt="2025-01-07T18:41:04.845" v="212" actId="26606"/>
          <ac:spMkLst>
            <pc:docMk/>
            <pc:sldMk cId="1409988885" sldId="269"/>
            <ac:spMk id="3" creationId="{00000000-0000-0000-0000-000000000000}"/>
          </ac:spMkLst>
        </pc:spChg>
        <pc:picChg chg="add mod">
          <ac:chgData name="Damon Newbold" userId="485d73281da01a42" providerId="LiveId" clId="{89881C26-C666-4EF8-84DC-22247B60FD3C}" dt="2025-01-07T18:41:07.412" v="213" actId="14100"/>
          <ac:picMkLst>
            <pc:docMk/>
            <pc:sldMk cId="1409988885" sldId="269"/>
            <ac:picMk id="6" creationId="{87F02FE6-0AB0-768C-EEC3-E8E0B9B624B7}"/>
          </ac:picMkLst>
        </pc:picChg>
      </pc:sldChg>
      <pc:sldChg chg="del">
        <pc:chgData name="Damon Newbold" userId="485d73281da01a42" providerId="LiveId" clId="{89881C26-C666-4EF8-84DC-22247B60FD3C}" dt="2025-01-07T18:41:15.155" v="214" actId="2696"/>
        <pc:sldMkLst>
          <pc:docMk/>
          <pc:sldMk cId="1675157667" sldId="271"/>
        </pc:sldMkLst>
      </pc:sldChg>
      <pc:sldChg chg="ord">
        <pc:chgData name="Damon Newbold" userId="485d73281da01a42" providerId="LiveId" clId="{89881C26-C666-4EF8-84DC-22247B60FD3C}" dt="2025-01-07T18:42:07.860" v="224"/>
        <pc:sldMkLst>
          <pc:docMk/>
          <pc:sldMk cId="1416544911" sldId="275"/>
        </pc:sldMkLst>
      </pc:sldChg>
      <pc:sldChg chg="delSp mod">
        <pc:chgData name="Damon Newbold" userId="485d73281da01a42" providerId="LiveId" clId="{89881C26-C666-4EF8-84DC-22247B60FD3C}" dt="2025-01-07T18:22:58.887" v="98" actId="478"/>
        <pc:sldMkLst>
          <pc:docMk/>
          <pc:sldMk cId="1592615567" sldId="276"/>
        </pc:sldMkLst>
      </pc:sldChg>
      <pc:sldChg chg="ord">
        <pc:chgData name="Damon Newbold" userId="485d73281da01a42" providerId="LiveId" clId="{89881C26-C666-4EF8-84DC-22247B60FD3C}" dt="2025-01-07T18:41:33.397" v="216"/>
        <pc:sldMkLst>
          <pc:docMk/>
          <pc:sldMk cId="2772642796" sldId="277"/>
        </pc:sldMkLst>
      </pc:sldChg>
      <pc:sldChg chg="del">
        <pc:chgData name="Damon Newbold" userId="485d73281da01a42" providerId="LiveId" clId="{89881C26-C666-4EF8-84DC-22247B60FD3C}" dt="2025-01-07T18:42:53.098" v="227" actId="2696"/>
        <pc:sldMkLst>
          <pc:docMk/>
          <pc:sldMk cId="3704380092" sldId="281"/>
        </pc:sldMkLst>
      </pc:sldChg>
    </pc:docChg>
  </pc:docChgLst>
  <pc:docChgLst>
    <pc:chgData name="Harriet Newbold" userId="a9f0edb4-1f71-44e3-bed8-447d0044d2c6" providerId="ADAL" clId="{4CAAB8A6-543F-4BA6-9D23-EC538E145D34}"/>
    <pc:docChg chg="undo custSel modSld">
      <pc:chgData name="Harriet Newbold" userId="a9f0edb4-1f71-44e3-bed8-447d0044d2c6" providerId="ADAL" clId="{4CAAB8A6-543F-4BA6-9D23-EC538E145D34}" dt="2025-01-11T18:47:30.661" v="62" actId="1076"/>
      <pc:docMkLst>
        <pc:docMk/>
      </pc:docMkLst>
      <pc:sldChg chg="addSp delSp modSp mod">
        <pc:chgData name="Harriet Newbold" userId="a9f0edb4-1f71-44e3-bed8-447d0044d2c6" providerId="ADAL" clId="{4CAAB8A6-543F-4BA6-9D23-EC538E145D34}" dt="2025-01-11T18:45:35.225" v="54" actId="1076"/>
        <pc:sldMkLst>
          <pc:docMk/>
          <pc:sldMk cId="505221461" sldId="256"/>
        </pc:sldMkLst>
        <pc:spChg chg="mod">
          <ac:chgData name="Harriet Newbold" userId="a9f0edb4-1f71-44e3-bed8-447d0044d2c6" providerId="ADAL" clId="{4CAAB8A6-543F-4BA6-9D23-EC538E145D34}" dt="2025-01-11T18:39:15.422" v="5" actId="20577"/>
          <ac:spMkLst>
            <pc:docMk/>
            <pc:sldMk cId="505221461" sldId="256"/>
            <ac:spMk id="3" creationId="{00000000-0000-0000-0000-000000000000}"/>
          </ac:spMkLst>
        </pc:spChg>
        <pc:picChg chg="mod">
          <ac:chgData name="Harriet Newbold" userId="a9f0edb4-1f71-44e3-bed8-447d0044d2c6" providerId="ADAL" clId="{4CAAB8A6-543F-4BA6-9D23-EC538E145D34}" dt="2025-01-11T18:45:35.225" v="54" actId="1076"/>
          <ac:picMkLst>
            <pc:docMk/>
            <pc:sldMk cId="505221461" sldId="256"/>
            <ac:picMk id="4" creationId="{E09058CF-479F-9A88-28BC-798A1C544FFC}"/>
          </ac:picMkLst>
        </pc:picChg>
        <pc:picChg chg="add mod">
          <ac:chgData name="Harriet Newbold" userId="a9f0edb4-1f71-44e3-bed8-447d0044d2c6" providerId="ADAL" clId="{4CAAB8A6-543F-4BA6-9D23-EC538E145D34}" dt="2025-01-11T18:42:01.975" v="16" actId="1076"/>
          <ac:picMkLst>
            <pc:docMk/>
            <pc:sldMk cId="505221461" sldId="256"/>
            <ac:picMk id="5" creationId="{0220DD26-DBA0-7C7D-A8E4-DE336282C03E}"/>
          </ac:picMkLst>
        </pc:picChg>
        <pc:picChg chg="mod">
          <ac:chgData name="Harriet Newbold" userId="a9f0edb4-1f71-44e3-bed8-447d0044d2c6" providerId="ADAL" clId="{4CAAB8A6-543F-4BA6-9D23-EC538E145D34}" dt="2025-01-11T18:42:11.843" v="20" actId="1076"/>
          <ac:picMkLst>
            <pc:docMk/>
            <pc:sldMk cId="505221461" sldId="256"/>
            <ac:picMk id="6" creationId="{2CC2C465-5DB1-D36F-EB54-3C1DA5B16580}"/>
          </ac:picMkLst>
        </pc:picChg>
        <pc:picChg chg="del mod">
          <ac:chgData name="Harriet Newbold" userId="a9f0edb4-1f71-44e3-bed8-447d0044d2c6" providerId="ADAL" clId="{4CAAB8A6-543F-4BA6-9D23-EC538E145D34}" dt="2025-01-11T18:45:04.876" v="41" actId="478"/>
          <ac:picMkLst>
            <pc:docMk/>
            <pc:sldMk cId="505221461" sldId="256"/>
            <ac:picMk id="7" creationId="{4C306BC5-F38D-5844-95DC-0EA17285E5FE}"/>
          </ac:picMkLst>
        </pc:picChg>
        <pc:picChg chg="add del">
          <ac:chgData name="Harriet Newbold" userId="a9f0edb4-1f71-44e3-bed8-447d0044d2c6" providerId="ADAL" clId="{4CAAB8A6-543F-4BA6-9D23-EC538E145D34}" dt="2025-01-11T18:41:51.778" v="9" actId="22"/>
          <ac:picMkLst>
            <pc:docMk/>
            <pc:sldMk cId="505221461" sldId="256"/>
            <ac:picMk id="11" creationId="{63E334B6-FCEC-147D-6B44-8A3376CDFA1E}"/>
          </ac:picMkLst>
        </pc:picChg>
        <pc:picChg chg="add mod">
          <ac:chgData name="Harriet Newbold" userId="a9f0edb4-1f71-44e3-bed8-447d0044d2c6" providerId="ADAL" clId="{4CAAB8A6-543F-4BA6-9D23-EC538E145D34}" dt="2025-01-11T18:44:08.328" v="37" actId="14100"/>
          <ac:picMkLst>
            <pc:docMk/>
            <pc:sldMk cId="505221461" sldId="256"/>
            <ac:picMk id="12" creationId="{0D4BCA05-4DCF-2C3C-F5D4-F1F573866ED1}"/>
          </ac:picMkLst>
        </pc:picChg>
        <pc:picChg chg="add mod">
          <ac:chgData name="Harriet Newbold" userId="a9f0edb4-1f71-44e3-bed8-447d0044d2c6" providerId="ADAL" clId="{4CAAB8A6-543F-4BA6-9D23-EC538E145D34}" dt="2025-01-11T18:45:27.323" v="52" actId="14100"/>
          <ac:picMkLst>
            <pc:docMk/>
            <pc:sldMk cId="505221461" sldId="256"/>
            <ac:picMk id="14" creationId="{1421CA81-12EB-09FB-F74B-9AF21FD7F090}"/>
          </ac:picMkLst>
        </pc:picChg>
      </pc:sldChg>
      <pc:sldChg chg="addSp modSp mod">
        <pc:chgData name="Harriet Newbold" userId="a9f0edb4-1f71-44e3-bed8-447d0044d2c6" providerId="ADAL" clId="{4CAAB8A6-543F-4BA6-9D23-EC538E145D34}" dt="2025-01-11T18:47:30.661" v="62" actId="1076"/>
        <pc:sldMkLst>
          <pc:docMk/>
          <pc:sldMk cId="1592615567" sldId="276"/>
        </pc:sldMkLst>
        <pc:picChg chg="add mod">
          <ac:chgData name="Harriet Newbold" userId="a9f0edb4-1f71-44e3-bed8-447d0044d2c6" providerId="ADAL" clId="{4CAAB8A6-543F-4BA6-9D23-EC538E145D34}" dt="2025-01-11T18:47:30.661" v="62" actId="1076"/>
          <ac:picMkLst>
            <pc:docMk/>
            <pc:sldMk cId="1592615567" sldId="276"/>
            <ac:picMk id="3" creationId="{70B89AAE-970D-5406-489A-70F9B2044AE9}"/>
          </ac:picMkLst>
        </pc:picChg>
      </pc:sldChg>
    </pc:docChg>
  </pc:docChgLst>
  <pc:docChgLst>
    <pc:chgData name="Harriet Newbold" userId="S::harrietnewbold@kipling.brighton-hove.sch.uk::a9f0edb4-1f71-44e3-bed8-447d0044d2c6" providerId="AD" clId="Web-{801C684C-7712-85F9-DCBF-C7571AF204AD}"/>
    <pc:docChg chg="modSld">
      <pc:chgData name="Harriet Newbold" userId="S::harrietnewbold@kipling.brighton-hove.sch.uk::a9f0edb4-1f71-44e3-bed8-447d0044d2c6" providerId="AD" clId="Web-{801C684C-7712-85F9-DCBF-C7571AF204AD}" dt="2025-01-08T15:28:32.462" v="6" actId="1076"/>
      <pc:docMkLst>
        <pc:docMk/>
      </pc:docMkLst>
      <pc:sldChg chg="addSp delSp modSp">
        <pc:chgData name="Harriet Newbold" userId="S::harrietnewbold@kipling.brighton-hove.sch.uk::a9f0edb4-1f71-44e3-bed8-447d0044d2c6" providerId="AD" clId="Web-{801C684C-7712-85F9-DCBF-C7571AF204AD}" dt="2025-01-08T15:28:32.462" v="6" actId="1076"/>
        <pc:sldMkLst>
          <pc:docMk/>
          <pc:sldMk cId="505221461" sldId="256"/>
        </pc:sldMkLst>
        <pc:picChg chg="add mod">
          <ac:chgData name="Harriet Newbold" userId="S::harrietnewbold@kipling.brighton-hove.sch.uk::a9f0edb4-1f71-44e3-bed8-447d0044d2c6" providerId="AD" clId="Web-{801C684C-7712-85F9-DCBF-C7571AF204AD}" dt="2025-01-08T15:27:20.270" v="2" actId="1076"/>
          <ac:picMkLst>
            <pc:docMk/>
            <pc:sldMk cId="505221461" sldId="256"/>
            <ac:picMk id="4" creationId="{E09058CF-479F-9A88-28BC-798A1C544FFC}"/>
          </ac:picMkLst>
        </pc:picChg>
        <pc:picChg chg="add mod">
          <ac:chgData name="Harriet Newbold" userId="S::harrietnewbold@kipling.brighton-hove.sch.uk::a9f0edb4-1f71-44e3-bed8-447d0044d2c6" providerId="AD" clId="Web-{801C684C-7712-85F9-DCBF-C7571AF204AD}" dt="2025-01-08T15:27:50.975" v="4" actId="1076"/>
          <ac:picMkLst>
            <pc:docMk/>
            <pc:sldMk cId="505221461" sldId="256"/>
            <ac:picMk id="6" creationId="{2CC2C465-5DB1-D36F-EB54-3C1DA5B165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5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5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6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6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3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31A6-3A37-4BC7-B1D9-0D82501BD5A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6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rudyardkiplingprimary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yardkiplingprimary.co.uk/assets/Documents/Attachments/School-Uniform-Code-2024-v3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00" y="338140"/>
            <a:ext cx="11077903" cy="2387600"/>
          </a:xfrm>
        </p:spPr>
        <p:txBody>
          <a:bodyPr/>
          <a:lstStyle/>
          <a:p>
            <a:r>
              <a:rPr lang="en-GB" dirty="0"/>
              <a:t>Year 4 Meet the Teacher 2024/25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651" y="2736746"/>
            <a:ext cx="9144000" cy="1655762"/>
          </a:xfrm>
        </p:spPr>
        <p:txBody>
          <a:bodyPr/>
          <a:lstStyle/>
          <a:p>
            <a:r>
              <a:rPr lang="en-GB" dirty="0"/>
              <a:t>Mrs Newbold &amp; Mrs Draper| Miss Walsh | Mrs Borg | Mrs Vernon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EC898-6148-232C-7056-2A80065399C5}"/>
              </a:ext>
            </a:extLst>
          </p:cNvPr>
          <p:cNvSpPr txBox="1"/>
          <p:nvPr/>
        </p:nvSpPr>
        <p:spPr>
          <a:xfrm>
            <a:off x="126132" y="64787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https://www.rudyardkiplingprimary.co.uk/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687894-6021-DF7F-FB93-EB234F7D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83"/>
            <a:ext cx="5715000" cy="1609725"/>
          </a:xfrm>
          <a:prstGeom prst="rect">
            <a:avLst/>
          </a:prstGeom>
        </p:spPr>
      </p:pic>
      <p:pic>
        <p:nvPicPr>
          <p:cNvPr id="4" name="Picture 3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E09058CF-479F-9A88-28BC-798A1C54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487" y="4991041"/>
            <a:ext cx="1457325" cy="1123950"/>
          </a:xfrm>
          <a:prstGeom prst="rect">
            <a:avLst/>
          </a:prstGeom>
        </p:spPr>
      </p:pic>
      <p:pic>
        <p:nvPicPr>
          <p:cNvPr id="6" name="Picture 5" descr="A person with blonde hair&#10;&#10;Description automatically generated">
            <a:extLst>
              <a:ext uri="{FF2B5EF4-FFF2-40B4-BE49-F238E27FC236}">
                <a16:creationId xmlns:a16="http://schemas.microsoft.com/office/drawing/2014/main" id="{2CC2C465-5DB1-D36F-EB54-3C1DA5B16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487" y="3540996"/>
            <a:ext cx="1485900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0DD26-DBA0-7C7D-A8E4-DE336282C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532" y="3555283"/>
            <a:ext cx="1171575" cy="1533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4BCA05-4DCF-2C3C-F5D4-F1F573866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500" y="3569689"/>
            <a:ext cx="1204819" cy="1519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21CA81-12EB-09FB-F74B-9AF21FD7F0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927" y="3513929"/>
            <a:ext cx="1182161" cy="15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728C-E836-4AAC-086C-17839271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65125"/>
            <a:ext cx="10391274" cy="1325563"/>
          </a:xfrm>
        </p:spPr>
        <p:txBody>
          <a:bodyPr/>
          <a:lstStyle/>
          <a:p>
            <a:r>
              <a:rPr lang="en-US" dirty="0">
                <a:latin typeface="XCCW Joined 15a" panose="03050602040000000000" pitchFamily="66" charset="0"/>
              </a:rPr>
              <a:t>Meal Manager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3A6E-D373-33CD-13C1-6A9027CD7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XCCW Joined 15a" panose="03050602040000000000" pitchFamily="66" charset="0"/>
              </a:rPr>
              <a:t>Please look through this with your child and plan accordingly </a:t>
            </a:r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234" y="2557932"/>
            <a:ext cx="6723398" cy="37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8829" cy="4351338"/>
          </a:xfrm>
        </p:spPr>
        <p:txBody>
          <a:bodyPr/>
          <a:lstStyle/>
          <a:p>
            <a:r>
              <a:rPr lang="en-US" dirty="0">
                <a:latin typeface="XCCW Joined 15a" panose="03050602040000000000" pitchFamily="66" charset="0"/>
              </a:rPr>
              <a:t>Rudyard Kipling Primary School and Nursery Newsletter. </a:t>
            </a:r>
          </a:p>
          <a:p>
            <a:r>
              <a:rPr lang="en-US" dirty="0">
                <a:latin typeface="XCCW Joined 15a" panose="03050602040000000000" pitchFamily="66" charset="0"/>
              </a:rPr>
              <a:t>School PING – Please download the app and sign in. </a:t>
            </a:r>
          </a:p>
          <a:p>
            <a:r>
              <a:rPr lang="en-US" dirty="0">
                <a:latin typeface="XCCW Joined 15a" panose="03050602040000000000" pitchFamily="66" charset="0"/>
              </a:rPr>
              <a:t>Details are available from the office. </a:t>
            </a:r>
          </a:p>
          <a:p>
            <a:r>
              <a:rPr lang="en-US" dirty="0">
                <a:latin typeface="XCCW Joined 15a" panose="03050602040000000000" pitchFamily="66" charset="0"/>
              </a:rPr>
              <a:t>Catchup at the end of the day.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8E20F-27EC-587D-B22F-6A6DEF3D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71" y="3064691"/>
            <a:ext cx="5037194" cy="3282843"/>
          </a:xfrm>
          <a:prstGeom prst="rect">
            <a:avLst/>
          </a:prstGeom>
        </p:spPr>
      </p:pic>
      <p:pic>
        <p:nvPicPr>
          <p:cNvPr id="2050" name="Picture 2" descr="SchoolPing – Apps on Google Play">
            <a:extLst>
              <a:ext uri="{FF2B5EF4-FFF2-40B4-BE49-F238E27FC236}">
                <a16:creationId xmlns:a16="http://schemas.microsoft.com/office/drawing/2014/main" id="{355BD66A-E57A-A942-404D-A261427C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71" y="6865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6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499778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XCCW Joined 15a" panose="03050602040000000000" pitchFamily="66" charset="0"/>
              </a:rPr>
              <a:t>Class Page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80068" y="1456384"/>
            <a:ext cx="7224896" cy="2464225"/>
            <a:chOff x="1880068" y="1456384"/>
            <a:chExt cx="7224896" cy="24642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0068" y="1465848"/>
              <a:ext cx="2723792" cy="24452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2625" y="1456384"/>
              <a:ext cx="4262339" cy="24642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556" y="4273858"/>
            <a:ext cx="3060067" cy="19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5a" panose="03050602040000000000" pitchFamily="66" charset="0"/>
              </a:rPr>
              <a:t>Home Learning apps </a:t>
            </a:r>
          </a:p>
        </p:txBody>
      </p:sp>
      <p:pic>
        <p:nvPicPr>
          <p:cNvPr id="1026" name="Picture 2" descr="New Invention Junior School - Spelling">
            <a:extLst>
              <a:ext uri="{FF2B5EF4-FFF2-40B4-BE49-F238E27FC236}">
                <a16:creationId xmlns:a16="http://schemas.microsoft.com/office/drawing/2014/main" id="{6D1C0801-C12E-175C-2E71-97066E37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97" y="1662945"/>
            <a:ext cx="2143124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-Minute Maths - Apps on Google Play">
            <a:extLst>
              <a:ext uri="{FF2B5EF4-FFF2-40B4-BE49-F238E27FC236}">
                <a16:creationId xmlns:a16="http://schemas.microsoft.com/office/drawing/2014/main" id="{4A404783-D674-349D-B00C-58404F0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18" y="1649075"/>
            <a:ext cx="2087641" cy="20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world's best way to learn a language">
            <a:extLst>
              <a:ext uri="{FF2B5EF4-FFF2-40B4-BE49-F238E27FC236}">
                <a16:creationId xmlns:a16="http://schemas.microsoft.com/office/drawing/2014/main" id="{33AA8CE6-C22E-32AF-DEF9-1EE24CD9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0" y="16490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und Hill Primary School - Times ...">
            <a:extLst>
              <a:ext uri="{FF2B5EF4-FFF2-40B4-BE49-F238E27FC236}">
                <a16:creationId xmlns:a16="http://schemas.microsoft.com/office/drawing/2014/main" id="{5967D753-903E-F905-FE68-95613AF8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" y="1662946"/>
            <a:ext cx="2664626" cy="20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ould you use Google Classroom? – UAF ...">
            <a:extLst>
              <a:ext uri="{FF2B5EF4-FFF2-40B4-BE49-F238E27FC236}">
                <a16:creationId xmlns:a16="http://schemas.microsoft.com/office/drawing/2014/main" id="{F1761BA8-0780-933B-33D7-A259D5B9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34" y="16629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A5925-53AF-8443-3179-8E9E0EBD98EC}"/>
              </a:ext>
            </a:extLst>
          </p:cNvPr>
          <p:cNvSpPr txBox="1"/>
          <p:nvPr/>
        </p:nvSpPr>
        <p:spPr>
          <a:xfrm>
            <a:off x="497149" y="4030462"/>
            <a:ext cx="103525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XCCW Joined 15a" panose="03050602040000000000" pitchFamily="66" charset="0"/>
              </a:rPr>
              <a:t>TTRS; Spelling Shed; Google Classroom: </a:t>
            </a:r>
          </a:p>
          <a:p>
            <a:r>
              <a:rPr lang="en-US" sz="2800" dirty="0">
                <a:latin typeface="XCCW Joined 15a" panose="03050602040000000000" pitchFamily="66" charset="0"/>
              </a:rPr>
              <a:t>Logins: </a:t>
            </a:r>
            <a:r>
              <a:rPr lang="en-US" sz="2800" dirty="0" err="1">
                <a:latin typeface="XCCW Joined 15a" panose="03050602040000000000" pitchFamily="66" charset="0"/>
              </a:rPr>
              <a:t>surnam</a:t>
            </a:r>
            <a:r>
              <a:rPr lang="en-US" sz="2800" dirty="0">
                <a:latin typeface="XCCW Joined 15a" panose="03050602040000000000" pitchFamily="66" charset="0"/>
              </a:rPr>
              <a:t>:@rkps.me</a:t>
            </a:r>
          </a:p>
          <a:p>
            <a:r>
              <a:rPr lang="en-US" sz="2800" dirty="0">
                <a:latin typeface="XCCW Joined 15a" panose="03050602040000000000" pitchFamily="66" charset="0"/>
              </a:rPr>
              <a:t>Password: words123</a:t>
            </a:r>
          </a:p>
          <a:p>
            <a:endParaRPr lang="en-US" sz="2800" dirty="0">
              <a:latin typeface="XCCW Joined 15a" panose="03050602040000000000" pitchFamily="66" charset="0"/>
            </a:endParaRPr>
          </a:p>
          <a:p>
            <a:r>
              <a:rPr lang="en-US" sz="2800" dirty="0">
                <a:latin typeface="XCCW Joined 15a" panose="03050602040000000000" pitchFamily="66" charset="0"/>
              </a:rPr>
              <a:t>Duolingo; White Rose 1minute maths: Free Apps</a:t>
            </a:r>
            <a:endParaRPr lang="en-GB" sz="28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3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XCCW Joined 15a" panose="03050602040000000000" pitchFamily="66" charset="0"/>
              </a:rPr>
              <a:t>Any questions? </a:t>
            </a:r>
            <a:endParaRPr lang="en-GB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2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89AAE-970D-5406-489A-70F9B204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99" y="211455"/>
            <a:ext cx="9084047" cy="64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XCCW Joined 15a" panose="03050602040000000000" pitchFamily="66" charset="0"/>
              </a:rPr>
              <a:t>PE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7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XCCW Joined 15a"/>
              </a:rPr>
              <a:t>Monday &amp; Tuesday: Franklin</a:t>
            </a:r>
          </a:p>
          <a:p>
            <a:endParaRPr lang="en-US">
              <a:latin typeface="XCCW Joined 15a" panose="03050602040000000000" pitchFamily="66" charset="0"/>
            </a:endParaRPr>
          </a:p>
          <a:p>
            <a:r>
              <a:rPr lang="en-US" dirty="0">
                <a:latin typeface="XCCW Joined 15a"/>
              </a:rPr>
              <a:t>Monday &amp; Friday: Mandela</a:t>
            </a:r>
            <a:endParaRPr lang="en-GB" dirty="0">
              <a:latin typeface="XCCW Joined 15a"/>
            </a:endParaRPr>
          </a:p>
          <a:p>
            <a:endParaRPr lang="en-GB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/>
              </a:rPr>
              <a:t>Gymnastics</a:t>
            </a:r>
          </a:p>
          <a:p>
            <a:r>
              <a:rPr lang="en-US" dirty="0">
                <a:latin typeface="XCCW Joined 15a"/>
              </a:rPr>
              <a:t>Swimming</a:t>
            </a:r>
            <a:endParaRPr lang="en-GB" dirty="0">
              <a:latin typeface="XCCW Joined 15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02FE6-0AB0-768C-EEC3-E8E0B9B62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372" y="1345406"/>
            <a:ext cx="4281929" cy="32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9750" cy="4351338"/>
          </a:xfrm>
        </p:spPr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Reading for Pleasure</a:t>
            </a:r>
          </a:p>
          <a:p>
            <a:r>
              <a:rPr lang="en-GB" dirty="0">
                <a:latin typeface="XCCW Joined 15a" panose="03050602040000000000" pitchFamily="66" charset="0"/>
              </a:rPr>
              <a:t>Exciting texts</a:t>
            </a:r>
          </a:p>
          <a:p>
            <a:r>
              <a:rPr lang="en-GB" dirty="0">
                <a:latin typeface="XCCW Joined 15a" panose="03050602040000000000" pitchFamily="66" charset="0"/>
              </a:rPr>
              <a:t>Understanding different characteristics of the text using VIPERS.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37" t="6286" r="15653" b="5392"/>
          <a:stretch/>
        </p:blipFill>
        <p:spPr>
          <a:xfrm>
            <a:off x="7570563" y="160288"/>
            <a:ext cx="3429000" cy="64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Reading -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76850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XCCW Joined 15a" panose="03050602040000000000" pitchFamily="66" charset="0"/>
              </a:rPr>
              <a:t>Reading for pleasure </a:t>
            </a:r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 </a:t>
            </a:r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Read at home 3 times a week</a:t>
            </a:r>
            <a:endParaRPr lang="en-GB" dirty="0">
              <a:latin typeface="XCCW Joined 15a" panose="03050602040000000000" pitchFamily="66" charset="0"/>
              <a:sym typeface="Wingdings" panose="05000000000000000000" pitchFamily="2" charset="2"/>
            </a:endParaRP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Record this in your reading record. </a:t>
            </a: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Hand in every few days</a:t>
            </a: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Raffle ticket drawn in special mentions assembly every Friday.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98" t="14507" r="23240" b="10282"/>
          <a:stretch/>
        </p:blipFill>
        <p:spPr>
          <a:xfrm>
            <a:off x="6981323" y="1659323"/>
            <a:ext cx="3223260" cy="45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2693-5B0F-71DF-2091-1B0ABBF5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XCCW Joined 15a" panose="03050602040000000000" pitchFamily="66" charset="0"/>
              </a:rPr>
              <a:t>Times Tables </a:t>
            </a:r>
            <a:endParaRPr lang="en-GB" b="1" u="sng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A1B7-077C-6313-ABF4-FE036149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When children can recall their times tables, they become more confident, which can help them tackle more challenging math problems. </a:t>
            </a:r>
          </a:p>
          <a:p>
            <a:r>
              <a:rPr lang="en-GB" dirty="0">
                <a:latin typeface="XCCW Joined 15a" panose="03050602040000000000" pitchFamily="66" charset="0"/>
              </a:rPr>
              <a:t>Please continue to practise these at home to secure them </a:t>
            </a:r>
          </a:p>
          <a:p>
            <a:endParaRPr lang="en-GB" dirty="0"/>
          </a:p>
        </p:txBody>
      </p:sp>
      <p:pic>
        <p:nvPicPr>
          <p:cNvPr id="3074" name="Picture 2" descr="Times Tables Rock Stars: Play">
            <a:extLst>
              <a:ext uri="{FF2B5EF4-FFF2-40B4-BE49-F238E27FC236}">
                <a16:creationId xmlns:a16="http://schemas.microsoft.com/office/drawing/2014/main" id="{889561B1-376B-EFA9-DF4B-6CA812C2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09" y="365125"/>
            <a:ext cx="5400583" cy="29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4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Multiplication Tables Check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2256525"/>
            <a:ext cx="11453812" cy="27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A209F9-3B95-5FF5-BF95-050BA167A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64" y="724793"/>
            <a:ext cx="5792731" cy="477048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2AD82-7C6D-60EA-A185-0822DE7D1F1A}"/>
              </a:ext>
            </a:extLst>
          </p:cNvPr>
          <p:cNvSpPr txBox="1"/>
          <p:nvPr/>
        </p:nvSpPr>
        <p:spPr>
          <a:xfrm>
            <a:off x="287784" y="6311900"/>
            <a:ext cx="11155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https://www.rudyardkiplingprimary.co.uk/assets/Documents/Attachments/School-Uniform-Code-2024-v3.pdf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612E73-1D8A-E956-B86C-AF51A85BD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24793"/>
            <a:ext cx="6053613" cy="29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Rock up and Read &amp; Special Mentions Assembly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776411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XCCW Joined 15a" panose="03050602040000000000" pitchFamily="66" charset="0"/>
              </a:rPr>
              <a:t>Friday morning 08:40-09:00 </a:t>
            </a:r>
          </a:p>
          <a:p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Special Mentions: Text sent out a week in advance to invite you along to the </a:t>
            </a:r>
            <a:r>
              <a:rPr lang="en-GB" b="1" u="sng" dirty="0">
                <a:latin typeface="XCCW Joined 15a" panose="03050602040000000000" pitchFamily="66" charset="0"/>
              </a:rPr>
              <a:t>following Friday.</a:t>
            </a:r>
          </a:p>
          <a:p>
            <a:endParaRPr lang="en-GB" b="1" u="sng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Star Badges and Maths Mission certificates also given on Friday</a:t>
            </a:r>
          </a:p>
          <a:p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610" y="3830303"/>
            <a:ext cx="3394672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249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XCCW Joined 15a</vt:lpstr>
      <vt:lpstr>Office Theme</vt:lpstr>
      <vt:lpstr>Year 4 Meet the Teacher 2024/25</vt:lpstr>
      <vt:lpstr>PowerPoint Presentation</vt:lpstr>
      <vt:lpstr>PE</vt:lpstr>
      <vt:lpstr>Reading</vt:lpstr>
      <vt:lpstr>Reading - Home</vt:lpstr>
      <vt:lpstr>Times Tables </vt:lpstr>
      <vt:lpstr>Multiplication Tables Check</vt:lpstr>
      <vt:lpstr>PowerPoint Presentation</vt:lpstr>
      <vt:lpstr>Rock up and Read &amp; Special Mentions Assembly </vt:lpstr>
      <vt:lpstr>Meal Manager</vt:lpstr>
      <vt:lpstr>Communication </vt:lpstr>
      <vt:lpstr>PowerPoint Presentation</vt:lpstr>
      <vt:lpstr>Home Learning apps </vt:lpstr>
      <vt:lpstr>Any questions? </vt:lpstr>
    </vt:vector>
  </TitlesOfParts>
  <Company>Rudyard Kipling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Meet the Teacher 2024/25</dc:title>
  <dc:creator>Stephen Jones</dc:creator>
  <cp:lastModifiedBy>Harriet Newbold</cp:lastModifiedBy>
  <cp:revision>36</cp:revision>
  <dcterms:created xsi:type="dcterms:W3CDTF">2024-09-05T15:38:56Z</dcterms:created>
  <dcterms:modified xsi:type="dcterms:W3CDTF">2025-01-20T12:40:00Z</dcterms:modified>
</cp:coreProperties>
</file>