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9" r:id="rId3"/>
    <p:sldId id="282" r:id="rId4"/>
    <p:sldId id="261" r:id="rId5"/>
    <p:sldId id="269" r:id="rId6"/>
    <p:sldId id="277" r:id="rId7"/>
    <p:sldId id="278" r:id="rId8"/>
    <p:sldId id="274" r:id="rId9"/>
    <p:sldId id="259" r:id="rId10"/>
    <p:sldId id="275" r:id="rId11"/>
    <p:sldId id="283" r:id="rId12"/>
    <p:sldId id="273" r:id="rId13"/>
    <p:sldId id="270" r:id="rId14"/>
    <p:sldId id="272" r:id="rId15"/>
    <p:sldId id="28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4" autoAdjust="0"/>
    <p:restoredTop sz="94660"/>
  </p:normalViewPr>
  <p:slideViewPr>
    <p:cSldViewPr snapToGrid="0">
      <p:cViewPr varScale="1">
        <p:scale>
          <a:sx n="84" d="100"/>
          <a:sy n="84" d="100"/>
        </p:scale>
        <p:origin x="96" y="6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031A6-3A37-4BC7-B1D9-0D82501BD5A3}" type="datetimeFigureOut">
              <a:rPr lang="en-GB" smtClean="0"/>
              <a:t>16/01/2025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37A1D-ED42-4447-B1CE-E19BBCC7EA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8722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031A6-3A37-4BC7-B1D9-0D82501BD5A3}" type="datetimeFigureOut">
              <a:rPr lang="en-GB" smtClean="0"/>
              <a:t>16/01/2025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37A1D-ED42-4447-B1CE-E19BBCC7EA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649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031A6-3A37-4BC7-B1D9-0D82501BD5A3}" type="datetimeFigureOut">
              <a:rPr lang="en-GB" smtClean="0"/>
              <a:t>16/01/2025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37A1D-ED42-4447-B1CE-E19BBCC7EA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3059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031A6-3A37-4BC7-B1D9-0D82501BD5A3}" type="datetimeFigureOut">
              <a:rPr lang="en-GB" smtClean="0"/>
              <a:t>16/01/2025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37A1D-ED42-4447-B1CE-E19BBCC7EA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5050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031A6-3A37-4BC7-B1D9-0D82501BD5A3}" type="datetimeFigureOut">
              <a:rPr lang="en-GB" smtClean="0"/>
              <a:t>16/01/2025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37A1D-ED42-4447-B1CE-E19BBCC7EA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5892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031A6-3A37-4BC7-B1D9-0D82501BD5A3}" type="datetimeFigureOut">
              <a:rPr lang="en-GB" smtClean="0"/>
              <a:t>16/01/2025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37A1D-ED42-4447-B1CE-E19BBCC7EA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23623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031A6-3A37-4BC7-B1D9-0D82501BD5A3}" type="datetimeFigureOut">
              <a:rPr lang="en-GB" smtClean="0"/>
              <a:t>16/01/2025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37A1D-ED42-4447-B1CE-E19BBCC7EA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31655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031A6-3A37-4BC7-B1D9-0D82501BD5A3}" type="datetimeFigureOut">
              <a:rPr lang="en-GB" smtClean="0"/>
              <a:t>16/01/2025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37A1D-ED42-4447-B1CE-E19BBCC7EA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04645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031A6-3A37-4BC7-B1D9-0D82501BD5A3}" type="datetimeFigureOut">
              <a:rPr lang="en-GB" smtClean="0"/>
              <a:t>16/01/2025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37A1D-ED42-4447-B1CE-E19BBCC7EA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933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031A6-3A37-4BC7-B1D9-0D82501BD5A3}" type="datetimeFigureOut">
              <a:rPr lang="en-GB" smtClean="0"/>
              <a:t>16/01/2025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37A1D-ED42-4447-B1CE-E19BBCC7EA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8933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031A6-3A37-4BC7-B1D9-0D82501BD5A3}" type="datetimeFigureOut">
              <a:rPr lang="en-GB" smtClean="0"/>
              <a:t>16/01/2025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37A1D-ED42-4447-B1CE-E19BBCC7EA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7881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D031A6-3A37-4BC7-B1D9-0D82501BD5A3}" type="datetimeFigureOut">
              <a:rPr lang="en-GB" smtClean="0"/>
              <a:t>16/01/2025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637A1D-ED42-4447-B1CE-E19BBCC7EA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0661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udyardkiplingprimary.co.uk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rudyardkiplingprimary.co.uk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udyardkiplingprimary.co.uk/assets/Documents/Attachments/School-Uniform-Code-2024-v3.pdf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17655"/>
            <a:ext cx="9144000" cy="2387600"/>
          </a:xfrm>
        </p:spPr>
        <p:txBody>
          <a:bodyPr/>
          <a:lstStyle/>
          <a:p>
            <a:r>
              <a:rPr lang="en-GB" dirty="0"/>
              <a:t>Year 5 Meet the </a:t>
            </a:r>
            <a:r>
              <a:rPr lang="en-GB" dirty="0" smtClean="0"/>
              <a:t>Teacher</a:t>
            </a:r>
            <a:br>
              <a:rPr lang="en-GB" dirty="0" smtClean="0"/>
            </a:br>
            <a:r>
              <a:rPr lang="en-GB" dirty="0" smtClean="0"/>
              <a:t>Spring Term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Mr Jones | Miss Farrow| Mrs M | </a:t>
            </a:r>
            <a:r>
              <a:rPr lang="en-GB" dirty="0" smtClean="0"/>
              <a:t>Mrs Martin-Pepper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8226" y="4133623"/>
            <a:ext cx="5869597" cy="22483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46EC898-6148-232C-7056-2A80065399C5}"/>
              </a:ext>
            </a:extLst>
          </p:cNvPr>
          <p:cNvSpPr txBox="1"/>
          <p:nvPr/>
        </p:nvSpPr>
        <p:spPr>
          <a:xfrm>
            <a:off x="126132" y="6478760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3"/>
              </a:rPr>
              <a:t>https://www.rudyardkiplingprimary.co.uk/</a:t>
            </a:r>
            <a:r>
              <a:rPr lang="en-GB" dirty="0"/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F687894-6021-DF7F-FB93-EB234F7D5D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9883"/>
            <a:ext cx="5715000" cy="160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2214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D2693-5B0F-71DF-2091-1B0ABBF50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Times Tables 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D0A1B7-077C-6313-ABF4-FE03614924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r>
              <a:rPr lang="en-GB" dirty="0"/>
              <a:t>When children can recall their times tables, they become more confident, which can help them tackle more challenging math problems. </a:t>
            </a:r>
          </a:p>
          <a:p>
            <a:r>
              <a:rPr lang="en-GB" dirty="0"/>
              <a:t>Please continue to practise these at home to secure them </a:t>
            </a:r>
          </a:p>
          <a:p>
            <a:endParaRPr lang="en-GB" dirty="0"/>
          </a:p>
        </p:txBody>
      </p:sp>
      <p:pic>
        <p:nvPicPr>
          <p:cNvPr id="3074" name="Picture 2" descr="Times Tables Rock Stars: Play">
            <a:extLst>
              <a:ext uri="{FF2B5EF4-FFF2-40B4-BE49-F238E27FC236}">
                <a16:creationId xmlns:a16="http://schemas.microsoft.com/office/drawing/2014/main" id="{889561B1-376B-EFA9-DF4B-6CA812C2B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043" y="1825625"/>
            <a:ext cx="5400583" cy="2921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65449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Spelling Shed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741920" cy="4351338"/>
          </a:xfrm>
        </p:spPr>
        <p:txBody>
          <a:bodyPr/>
          <a:lstStyle/>
          <a:p>
            <a:r>
              <a:rPr lang="en-GB" dirty="0" smtClean="0"/>
              <a:t>You can download the app (for a small cost).</a:t>
            </a:r>
          </a:p>
          <a:p>
            <a:r>
              <a:rPr lang="en-GB" dirty="0" smtClean="0"/>
              <a:t>Your child will have a login (paid for by the school)</a:t>
            </a:r>
          </a:p>
          <a:p>
            <a:r>
              <a:rPr lang="en-GB" dirty="0" smtClean="0"/>
              <a:t>Fun interactive ways of learning tricky spellings. 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2060" y="819150"/>
            <a:ext cx="2747010" cy="2747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5154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Communication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908829" cy="4351338"/>
          </a:xfrm>
        </p:spPr>
        <p:txBody>
          <a:bodyPr/>
          <a:lstStyle/>
          <a:p>
            <a:r>
              <a:rPr lang="en-US" dirty="0"/>
              <a:t>Rudyard Kipling Primary School and Nursery Newsletter. </a:t>
            </a:r>
          </a:p>
          <a:p>
            <a:r>
              <a:rPr lang="en-US" dirty="0"/>
              <a:t>School PING – Please download the app and sign in. </a:t>
            </a:r>
          </a:p>
          <a:p>
            <a:r>
              <a:rPr lang="en-US" dirty="0"/>
              <a:t>Details are available from the office. </a:t>
            </a:r>
          </a:p>
          <a:p>
            <a:r>
              <a:rPr lang="en-US" dirty="0"/>
              <a:t>Catchup at the end of the day. </a:t>
            </a: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F8E20F-27EC-587D-B22F-6A6DEF3D21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6571" y="3064691"/>
            <a:ext cx="5037194" cy="3282843"/>
          </a:xfrm>
          <a:prstGeom prst="rect">
            <a:avLst/>
          </a:prstGeom>
        </p:spPr>
      </p:pic>
      <p:pic>
        <p:nvPicPr>
          <p:cNvPr id="2050" name="Picture 2" descr="SchoolPing – Apps on Google Play">
            <a:extLst>
              <a:ext uri="{FF2B5EF4-FFF2-40B4-BE49-F238E27FC236}">
                <a16:creationId xmlns:a16="http://schemas.microsoft.com/office/drawing/2014/main" id="{355BD66A-E57A-A942-404D-A261427CD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571" y="686594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04683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Dates for the Diaries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694670" cy="4351338"/>
          </a:xfrm>
        </p:spPr>
        <p:txBody>
          <a:bodyPr>
            <a:normAutofit/>
          </a:bodyPr>
          <a:lstStyle/>
          <a:p>
            <a:r>
              <a:rPr lang="en-GB" dirty="0" smtClean="0"/>
              <a:t>PE Days: Tuesday and Friday </a:t>
            </a:r>
          </a:p>
          <a:p>
            <a:r>
              <a:rPr lang="en-GB" dirty="0" smtClean="0"/>
              <a:t>Computing </a:t>
            </a:r>
            <a:r>
              <a:rPr lang="en-GB" dirty="0"/>
              <a:t>Day: </a:t>
            </a:r>
            <a:r>
              <a:rPr lang="en-GB" dirty="0" smtClean="0"/>
              <a:t>Thursdays PM</a:t>
            </a:r>
            <a:endParaRPr lang="en-GB" dirty="0"/>
          </a:p>
          <a:p>
            <a:r>
              <a:rPr lang="en-GB" dirty="0"/>
              <a:t>Library Day: </a:t>
            </a:r>
            <a:r>
              <a:rPr lang="en-GB" dirty="0" smtClean="0"/>
              <a:t>Thursdays</a:t>
            </a:r>
          </a:p>
          <a:p>
            <a:r>
              <a:rPr lang="en-GB" dirty="0" smtClean="0"/>
              <a:t>School Trip: Chichester Planetarium (Tuesday 11</a:t>
            </a:r>
            <a:r>
              <a:rPr lang="en-GB" baseline="30000" dirty="0" smtClean="0"/>
              <a:t>th</a:t>
            </a:r>
            <a:r>
              <a:rPr lang="en-GB" dirty="0" smtClean="0"/>
              <a:t> March 2025)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0" y="5248275"/>
            <a:ext cx="5715000" cy="160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9413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Home Learning apps </a:t>
            </a:r>
          </a:p>
        </p:txBody>
      </p:sp>
      <p:pic>
        <p:nvPicPr>
          <p:cNvPr id="1026" name="Picture 2" descr="New Invention Junior School - Spelling">
            <a:extLst>
              <a:ext uri="{FF2B5EF4-FFF2-40B4-BE49-F238E27FC236}">
                <a16:creationId xmlns:a16="http://schemas.microsoft.com/office/drawing/2014/main" id="{6D1C0801-C12E-175C-2E71-97066E371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097" y="1662945"/>
            <a:ext cx="2143124" cy="2143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1-Minute Maths - Apps on Google Play">
            <a:extLst>
              <a:ext uri="{FF2B5EF4-FFF2-40B4-BE49-F238E27FC236}">
                <a16:creationId xmlns:a16="http://schemas.microsoft.com/office/drawing/2014/main" id="{4A404783-D674-349D-B00C-58404F0BB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7218" y="1649075"/>
            <a:ext cx="2087641" cy="2087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he world's best way to learn a language">
            <a:extLst>
              <a:ext uri="{FF2B5EF4-FFF2-40B4-BE49-F238E27FC236}">
                <a16:creationId xmlns:a16="http://schemas.microsoft.com/office/drawing/2014/main" id="{33AA8CE6-C22E-32AF-DEF9-1EE24CD9A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300" y="1649075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ound Hill Primary School - Times ...">
            <a:extLst>
              <a:ext uri="{FF2B5EF4-FFF2-40B4-BE49-F238E27FC236}">
                <a16:creationId xmlns:a16="http://schemas.microsoft.com/office/drawing/2014/main" id="{5967D753-903E-F905-FE68-95613AF8E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71" y="1662946"/>
            <a:ext cx="2664626" cy="208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hould you use Google Classroom? – UAF ...">
            <a:extLst>
              <a:ext uri="{FF2B5EF4-FFF2-40B4-BE49-F238E27FC236}">
                <a16:creationId xmlns:a16="http://schemas.microsoft.com/office/drawing/2014/main" id="{F1761BA8-0780-933B-33D7-A259D5B90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9634" y="1662945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4CA5925-53AF-8443-3179-8E9E0EBD98EC}"/>
              </a:ext>
            </a:extLst>
          </p:cNvPr>
          <p:cNvSpPr txBox="1"/>
          <p:nvPr/>
        </p:nvSpPr>
        <p:spPr>
          <a:xfrm>
            <a:off x="497149" y="4030462"/>
            <a:ext cx="7252242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TTRS; Spelling Shed; Google Classroom: </a:t>
            </a:r>
          </a:p>
          <a:p>
            <a:r>
              <a:rPr lang="en-US" sz="2800" dirty="0"/>
              <a:t>Logins: </a:t>
            </a:r>
            <a:r>
              <a:rPr lang="en-US" sz="2800" dirty="0" err="1"/>
              <a:t>surnam</a:t>
            </a:r>
            <a:r>
              <a:rPr lang="en-US" sz="2800" dirty="0"/>
              <a:t>:@rkps.me</a:t>
            </a:r>
          </a:p>
          <a:p>
            <a:r>
              <a:rPr lang="en-US" sz="2800" dirty="0"/>
              <a:t>Password: words123</a:t>
            </a:r>
          </a:p>
          <a:p>
            <a:endParaRPr lang="en-US" sz="2800" dirty="0"/>
          </a:p>
          <a:p>
            <a:r>
              <a:rPr lang="en-US" sz="2800" dirty="0"/>
              <a:t>Duolingo; White Rose 1minute maths: Free Apps</a:t>
            </a:r>
            <a:endParaRPr lang="en-GB" sz="2800" dirty="0"/>
          </a:p>
        </p:txBody>
      </p:sp>
      <p:pic>
        <p:nvPicPr>
          <p:cNvPr id="9" name="Picture 2" descr="Amazon.co.uk: CGP Books: books, biography, latest updat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1734" y="4002670"/>
            <a:ext cx="2143125" cy="2274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00332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Any questions?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2730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Website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hlinkClick r:id="rId2"/>
              </a:rPr>
              <a:t>https://www.rudyardkiplingprimary.co.uk</a:t>
            </a:r>
            <a:r>
              <a:rPr lang="en-GB" dirty="0" smtClean="0">
                <a:hlinkClick r:id="rId2"/>
              </a:rPr>
              <a:t>/</a:t>
            </a:r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416642"/>
            <a:ext cx="6226465" cy="410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2049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English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3425" y="1690688"/>
            <a:ext cx="3105150" cy="4762500"/>
          </a:xfrm>
          <a:prstGeom prst="rect">
            <a:avLst/>
          </a:prstGeom>
        </p:spPr>
      </p:pic>
      <p:pic>
        <p:nvPicPr>
          <p:cNvPr id="1026" name="Picture 2" descr="Cosmic : Cottrell-Boyce, Frank: Amazon.co.uk: Book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90688"/>
            <a:ext cx="31432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4812" y="1690688"/>
            <a:ext cx="3462338" cy="230402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648700" y="4457700"/>
            <a:ext cx="2225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World Book Day - TBC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13339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Space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042660" cy="4351338"/>
          </a:xfrm>
        </p:spPr>
        <p:txBody>
          <a:bodyPr>
            <a:normAutofit fontScale="85000" lnSpcReduction="20000"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en-GB" dirty="0"/>
              <a:t> Describe the movement of the Earth, and other planets, relative to the Sun in the solar system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GB" dirty="0"/>
              <a:t> Describe the movement of the Moon relative to the Earth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GB" dirty="0"/>
              <a:t> Describe the Sun, Earth and Moon as approximately spherical bodies.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GB" dirty="0"/>
              <a:t> Use the idea of the Earth’s rotation to explain day and night, and the apparent movement of the sun across the sky.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GB" dirty="0"/>
              <a:t> Explain that unsupported objects fall towards the Earth because of the force of gravity acting between the Earth and the falling object</a:t>
            </a: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0859" y="1825624"/>
            <a:ext cx="5045393" cy="3363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9052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117080" cy="4351338"/>
          </a:xfrm>
        </p:spPr>
        <p:txBody>
          <a:bodyPr>
            <a:normAutofit/>
          </a:bodyPr>
          <a:lstStyle/>
          <a:p>
            <a:r>
              <a:rPr lang="en-GB" dirty="0" smtClean="0"/>
              <a:t>Tuesday and Friday</a:t>
            </a:r>
          </a:p>
          <a:p>
            <a:pPr lvl="1"/>
            <a:r>
              <a:rPr lang="en-GB" dirty="0" smtClean="0"/>
              <a:t>Gymnastic (continued from Autumn Term)</a:t>
            </a:r>
          </a:p>
          <a:p>
            <a:pPr lvl="1"/>
            <a:endParaRPr lang="en-GB" dirty="0"/>
          </a:p>
          <a:p>
            <a:pPr lvl="1"/>
            <a:r>
              <a:rPr lang="en-GB" dirty="0" smtClean="0"/>
              <a:t>Basketball </a:t>
            </a:r>
          </a:p>
          <a:p>
            <a:pPr marL="457200" lvl="1" indent="0">
              <a:buNone/>
            </a:pPr>
            <a:endParaRPr lang="en-GB" dirty="0" smtClean="0"/>
          </a:p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3793" y="1027906"/>
            <a:ext cx="3746914" cy="28093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4450" y="4170097"/>
            <a:ext cx="4165600" cy="234315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25320" y="4001294"/>
            <a:ext cx="674740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/>
              <a:t>All children need to have a PE kit. This is made up of the school navy PE t-shirt, dark shorts or navy joggers and plimsolls/trainers. However your children are welcome to wear a plain navy t-shirt. </a:t>
            </a:r>
            <a:endParaRPr lang="en-GB" sz="2400" dirty="0" smtClean="0"/>
          </a:p>
          <a:p>
            <a:r>
              <a:rPr lang="en-GB" sz="2400" dirty="0" smtClean="0"/>
              <a:t>Make sure trainers are comfortable. </a:t>
            </a:r>
            <a:endParaRPr lang="en-GB" sz="2400" dirty="0" smtClean="0"/>
          </a:p>
        </p:txBody>
      </p:sp>
    </p:spTree>
    <p:extLst>
      <p:ext uri="{BB962C8B-B14F-4D97-AF65-F5344CB8AC3E}">
        <p14:creationId xmlns:p14="http://schemas.microsoft.com/office/powerpoint/2010/main" val="14099888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3728C-E836-4AAC-086C-178392716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Meal Manager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D93A6E-D373-33CD-13C1-6A9027CD7C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115050" cy="4351338"/>
          </a:xfrm>
        </p:spPr>
        <p:txBody>
          <a:bodyPr/>
          <a:lstStyle/>
          <a:p>
            <a:r>
              <a:rPr lang="en-GB" dirty="0" smtClean="0"/>
              <a:t>Have a look at our menu for the Spring Term. </a:t>
            </a:r>
          </a:p>
          <a:p>
            <a:r>
              <a:rPr lang="en-GB" dirty="0" smtClean="0"/>
              <a:t>We suggest sitting down and highlighting the meals that you like, and then on the days that there’s nothing to take your fancy, bring in a packed lunch. </a:t>
            </a:r>
          </a:p>
          <a:p>
            <a:endParaRPr lang="en-GB" dirty="0"/>
          </a:p>
          <a:p>
            <a:r>
              <a:rPr lang="en-GB" dirty="0" smtClean="0"/>
              <a:t>Don’t forget we are a nut-free school </a:t>
            </a:r>
            <a:r>
              <a:rPr lang="en-GB" dirty="0" smtClean="0">
                <a:sym typeface="Wingdings" panose="05000000000000000000" pitchFamily="2" charset="2"/>
              </a:rPr>
              <a:t> 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3280" y="4496753"/>
            <a:ext cx="1785223" cy="16802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3280" y="1556253"/>
            <a:ext cx="4476750" cy="276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6427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BA209F9-3B95-5FF5-BF95-050BA167A5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6864" y="724793"/>
            <a:ext cx="5792731" cy="4770485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8C2AD82-7C6D-60EA-A185-0822DE7D1F1A}"/>
              </a:ext>
            </a:extLst>
          </p:cNvPr>
          <p:cNvSpPr txBox="1"/>
          <p:nvPr/>
        </p:nvSpPr>
        <p:spPr>
          <a:xfrm>
            <a:off x="287784" y="6311900"/>
            <a:ext cx="111555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3"/>
              </a:rPr>
              <a:t>https://www.rudyardkiplingprimary.co.uk/assets/Documents/Attachments/School-Uniform-Code-2024-v3.pdf</a:t>
            </a:r>
            <a:r>
              <a:rPr lang="en-GB" dirty="0"/>
              <a:t>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1612E73-1D8A-E956-B86C-AF51A85BD1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724793"/>
            <a:ext cx="6053613" cy="296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0267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Rock up and Read &amp; Special Mentions Assembly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745480" cy="4351338"/>
          </a:xfrm>
        </p:spPr>
        <p:txBody>
          <a:bodyPr/>
          <a:lstStyle/>
          <a:p>
            <a:r>
              <a:rPr lang="en-GB" dirty="0"/>
              <a:t>Friday morning 0840-0900 </a:t>
            </a:r>
          </a:p>
          <a:p>
            <a:endParaRPr lang="en-GB" dirty="0"/>
          </a:p>
          <a:p>
            <a:r>
              <a:rPr lang="en-GB" dirty="0"/>
              <a:t>Special Mentions: Text sent out a week in advance to invite you along to the </a:t>
            </a:r>
            <a:r>
              <a:rPr lang="en-GB" b="1" u="sng" dirty="0"/>
              <a:t>following Friday.</a:t>
            </a:r>
          </a:p>
          <a:p>
            <a:endParaRPr lang="en-GB" b="1" u="sng" dirty="0"/>
          </a:p>
          <a:p>
            <a:r>
              <a:rPr lang="en-GB" dirty="0"/>
              <a:t>Star Badges and Maths Mission certificates also given on Friday</a:t>
            </a:r>
          </a:p>
          <a:p>
            <a:endParaRPr lang="en-GB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9528" y="2338388"/>
            <a:ext cx="3394672" cy="276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0442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Reading - Home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756910" cy="4351338"/>
          </a:xfrm>
        </p:spPr>
        <p:txBody>
          <a:bodyPr>
            <a:normAutofit/>
          </a:bodyPr>
          <a:lstStyle/>
          <a:p>
            <a:r>
              <a:rPr lang="en-GB" dirty="0"/>
              <a:t>Reading for pleasure. </a:t>
            </a:r>
            <a:r>
              <a:rPr lang="en-GB" dirty="0">
                <a:sym typeface="Wingdings" panose="05000000000000000000" pitchFamily="2" charset="2"/>
              </a:rPr>
              <a:t> </a:t>
            </a:r>
            <a:endParaRPr lang="en-GB" dirty="0"/>
          </a:p>
          <a:p>
            <a:r>
              <a:rPr lang="en-GB" dirty="0"/>
              <a:t>Read at home 3 times a week</a:t>
            </a:r>
            <a:endParaRPr lang="en-GB" dirty="0">
              <a:sym typeface="Wingdings" panose="05000000000000000000" pitchFamily="2" charset="2"/>
            </a:endParaRPr>
          </a:p>
          <a:p>
            <a:r>
              <a:rPr lang="en-GB" dirty="0">
                <a:sym typeface="Wingdings" panose="05000000000000000000" pitchFamily="2" charset="2"/>
              </a:rPr>
              <a:t>Record this in your reading record. </a:t>
            </a:r>
          </a:p>
          <a:p>
            <a:r>
              <a:rPr lang="en-GB" dirty="0">
                <a:sym typeface="Wingdings" panose="05000000000000000000" pitchFamily="2" charset="2"/>
              </a:rPr>
              <a:t>Hand in every Monday to Mrs </a:t>
            </a:r>
            <a:r>
              <a:rPr lang="en-GB" dirty="0" smtClean="0">
                <a:sym typeface="Wingdings" panose="05000000000000000000" pitchFamily="2" charset="2"/>
              </a:rPr>
              <a:t>Martin-Pepper </a:t>
            </a:r>
            <a:r>
              <a:rPr lang="en-GB" dirty="0">
                <a:sym typeface="Wingdings" panose="05000000000000000000" pitchFamily="2" charset="2"/>
              </a:rPr>
              <a:t>and Miss Farrow </a:t>
            </a:r>
          </a:p>
          <a:p>
            <a:r>
              <a:rPr lang="en-GB" dirty="0">
                <a:sym typeface="Wingdings" panose="05000000000000000000" pitchFamily="2" charset="2"/>
              </a:rPr>
              <a:t>Raffle ticket drawn in special mentions assembly every Friday.</a:t>
            </a:r>
          </a:p>
          <a:p>
            <a:r>
              <a:rPr lang="en-GB" dirty="0">
                <a:sym typeface="Wingdings" panose="05000000000000000000" pitchFamily="2" charset="2"/>
              </a:rPr>
              <a:t>Reading suggestions on home support sheet    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3098" t="14507" r="23240" b="10282"/>
          <a:stretch/>
        </p:blipFill>
        <p:spPr>
          <a:xfrm>
            <a:off x="7875270" y="742950"/>
            <a:ext cx="3691890" cy="5174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368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</TotalTime>
  <Words>494</Words>
  <Application>Microsoft Office PowerPoint</Application>
  <PresentationFormat>Widescreen</PresentationFormat>
  <Paragraphs>63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Wingdings</vt:lpstr>
      <vt:lpstr>Office Theme</vt:lpstr>
      <vt:lpstr>Year 5 Meet the Teacher Spring Term</vt:lpstr>
      <vt:lpstr>Website</vt:lpstr>
      <vt:lpstr>English</vt:lpstr>
      <vt:lpstr>Space</vt:lpstr>
      <vt:lpstr>PE</vt:lpstr>
      <vt:lpstr>Meal Manager</vt:lpstr>
      <vt:lpstr>PowerPoint Presentation</vt:lpstr>
      <vt:lpstr>Rock up and Read &amp; Special Mentions Assembly </vt:lpstr>
      <vt:lpstr>Reading - Home</vt:lpstr>
      <vt:lpstr>Times Tables </vt:lpstr>
      <vt:lpstr>Spelling Shed</vt:lpstr>
      <vt:lpstr>Communication </vt:lpstr>
      <vt:lpstr>Dates for the Diaries</vt:lpstr>
      <vt:lpstr>Home Learning apps </vt:lpstr>
      <vt:lpstr>Any questions?</vt:lpstr>
    </vt:vector>
  </TitlesOfParts>
  <Company>Rudyard Kipling Primary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Year 5 Meet the Teacher 2024/25</dc:title>
  <dc:creator>Stephen Jones</dc:creator>
  <cp:lastModifiedBy>Stephen Jones</cp:lastModifiedBy>
  <cp:revision>25</cp:revision>
  <dcterms:created xsi:type="dcterms:W3CDTF">2024-09-05T15:38:56Z</dcterms:created>
  <dcterms:modified xsi:type="dcterms:W3CDTF">2025-01-16T16:56:45Z</dcterms:modified>
</cp:coreProperties>
</file>