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76" r:id="rId5"/>
    <p:sldId id="261" r:id="rId6"/>
    <p:sldId id="269" r:id="rId7"/>
    <p:sldId id="271" r:id="rId8"/>
    <p:sldId id="277" r:id="rId9"/>
    <p:sldId id="278" r:id="rId10"/>
    <p:sldId id="274" r:id="rId11"/>
    <p:sldId id="259" r:id="rId12"/>
    <p:sldId id="275" r:id="rId13"/>
    <p:sldId id="273" r:id="rId14"/>
    <p:sldId id="270" r:id="rId15"/>
    <p:sldId id="272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31A6-3A37-4BC7-B1D9-0D82501BD5A3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rudyardkiplingprimary.co.uk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rudyardkiplingprimary.co.u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assets/Documents/Attachments/School-Uniform-Code-2024-v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17655"/>
            <a:ext cx="9144000" cy="2387600"/>
          </a:xfrm>
        </p:spPr>
        <p:txBody>
          <a:bodyPr/>
          <a:lstStyle/>
          <a:p>
            <a:r>
              <a:rPr lang="en-GB" dirty="0"/>
              <a:t>Year 5 Meet the Teacher 2024/25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Jones | Miss Farrow| Mrs M | Mr Mack(PPA)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26" y="4133623"/>
            <a:ext cx="5869597" cy="2248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A02-A1E5-C419-99FF-AADE2FFE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824" y="4140259"/>
            <a:ext cx="1737816" cy="2241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EC898-6148-232C-7056-2A80065399C5}"/>
              </a:ext>
            </a:extLst>
          </p:cNvPr>
          <p:cNvSpPr txBox="1"/>
          <p:nvPr/>
        </p:nvSpPr>
        <p:spPr>
          <a:xfrm>
            <a:off x="126132" y="6478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https://www.rudyardkiplingprimary.co.uk/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87894-6021-DF7F-FB93-EB234F7D5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883"/>
            <a:ext cx="5715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351338"/>
          </a:xfrm>
        </p:spPr>
        <p:txBody>
          <a:bodyPr/>
          <a:lstStyle/>
          <a:p>
            <a:r>
              <a:rPr lang="en-GB" dirty="0"/>
              <a:t>Friday morning 0840-0900 </a:t>
            </a:r>
          </a:p>
          <a:p>
            <a:endParaRPr lang="en-GB" dirty="0"/>
          </a:p>
          <a:p>
            <a:r>
              <a:rPr lang="en-GB" dirty="0"/>
              <a:t>Special Mentions: Text sent out a week in advance to invite you along to the </a:t>
            </a:r>
            <a:r>
              <a:rPr lang="en-GB" b="1" u="sng" dirty="0"/>
              <a:t>following Friday.</a:t>
            </a:r>
          </a:p>
          <a:p>
            <a:endParaRPr lang="en-GB" b="1" u="sng" dirty="0"/>
          </a:p>
          <a:p>
            <a:r>
              <a:rPr lang="en-GB" dirty="0"/>
              <a:t>Star Badges and Maths Mission certificates also given on Friday</a:t>
            </a:r>
          </a:p>
          <a:p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528" y="2338388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-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6910" cy="4351338"/>
          </a:xfrm>
        </p:spPr>
        <p:txBody>
          <a:bodyPr>
            <a:normAutofit/>
          </a:bodyPr>
          <a:lstStyle/>
          <a:p>
            <a:r>
              <a:rPr lang="en-GB" dirty="0"/>
              <a:t>Reading for pleasure.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  <a:p>
            <a:r>
              <a:rPr lang="en-GB" dirty="0"/>
              <a:t>Read at home 3 times a week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Record this in your reading record. </a:t>
            </a:r>
          </a:p>
          <a:p>
            <a:r>
              <a:rPr lang="en-GB" dirty="0">
                <a:sym typeface="Wingdings" panose="05000000000000000000" pitchFamily="2" charset="2"/>
              </a:rPr>
              <a:t>Hand in every Monday to Mrs M and Miss Farrow </a:t>
            </a:r>
          </a:p>
          <a:p>
            <a:r>
              <a:rPr lang="en-GB" dirty="0">
                <a:sym typeface="Wingdings" panose="05000000000000000000" pitchFamily="2" charset="2"/>
              </a:rPr>
              <a:t>Raffle ticket drawn in special mentions assembly every Friday.</a:t>
            </a:r>
          </a:p>
          <a:p>
            <a:r>
              <a:rPr lang="en-GB" dirty="0">
                <a:sym typeface="Wingdings" panose="05000000000000000000" pitchFamily="2" charset="2"/>
              </a:rPr>
              <a:t>Reading suggestions on home support sheet  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8" t="14507" r="23240" b="10282"/>
          <a:stretch/>
        </p:blipFill>
        <p:spPr>
          <a:xfrm>
            <a:off x="7875270" y="742950"/>
            <a:ext cx="3691890" cy="51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2693-5B0F-71DF-2091-1B0ABBF5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 Tables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1B7-077C-6313-ABF4-FE03614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/>
              <a:t>When children can recall their times tables, they become more confident, which can help them tackle more challenging math problems. </a:t>
            </a:r>
          </a:p>
          <a:p>
            <a:r>
              <a:rPr lang="en-GB" dirty="0"/>
              <a:t>Please continue to practise these at home to secure them </a:t>
            </a:r>
          </a:p>
          <a:p>
            <a:endParaRPr lang="en-GB" dirty="0"/>
          </a:p>
        </p:txBody>
      </p:sp>
      <p:pic>
        <p:nvPicPr>
          <p:cNvPr id="3074" name="Picture 2" descr="Times Tables Rock Stars: Play">
            <a:extLst>
              <a:ext uri="{FF2B5EF4-FFF2-40B4-BE49-F238E27FC236}">
                <a16:creationId xmlns:a16="http://schemas.microsoft.com/office/drawing/2014/main" id="{889561B1-376B-EFA9-DF4B-6CA812C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43" y="1825625"/>
            <a:ext cx="5400583" cy="2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4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8829" cy="4351338"/>
          </a:xfrm>
        </p:spPr>
        <p:txBody>
          <a:bodyPr/>
          <a:lstStyle/>
          <a:p>
            <a:r>
              <a:rPr lang="en-US" dirty="0"/>
              <a:t>Rudyard Kipling Primary School and Nursery Newsletter. </a:t>
            </a:r>
          </a:p>
          <a:p>
            <a:r>
              <a:rPr lang="en-US" dirty="0"/>
              <a:t>School PING – Please download the app and sign in. </a:t>
            </a:r>
          </a:p>
          <a:p>
            <a:r>
              <a:rPr lang="en-US" dirty="0"/>
              <a:t>Details are available from the office. </a:t>
            </a:r>
          </a:p>
          <a:p>
            <a:r>
              <a:rPr lang="en-US" dirty="0"/>
              <a:t>Catchup at the end of the day.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E20F-27EC-587D-B22F-6A6DEF3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1" y="3064691"/>
            <a:ext cx="5037194" cy="3282843"/>
          </a:xfrm>
          <a:prstGeom prst="rect">
            <a:avLst/>
          </a:prstGeom>
        </p:spPr>
      </p:pic>
      <p:pic>
        <p:nvPicPr>
          <p:cNvPr id="2050" name="Picture 2" descr="SchoolPing – Apps on Google Play">
            <a:extLst>
              <a:ext uri="{FF2B5EF4-FFF2-40B4-BE49-F238E27FC236}">
                <a16:creationId xmlns:a16="http://schemas.microsoft.com/office/drawing/2014/main" id="{355BD66A-E57A-A942-404D-A261427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71" y="6865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Dates for the Diaries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467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Swimming: Monday mornings at Brighton Swimming Centre </a:t>
            </a:r>
          </a:p>
          <a:p>
            <a:pPr marL="0" indent="0">
              <a:buNone/>
            </a:pPr>
            <a:r>
              <a:rPr lang="en-GB" dirty="0"/>
              <a:t>		Swimming costumes</a:t>
            </a:r>
          </a:p>
          <a:p>
            <a:pPr marL="0" indent="0">
              <a:buNone/>
            </a:pPr>
            <a:r>
              <a:rPr lang="en-GB" dirty="0"/>
              <a:t>		Goggles</a:t>
            </a:r>
          </a:p>
          <a:p>
            <a:pPr marL="0" indent="0">
              <a:buNone/>
            </a:pPr>
            <a:r>
              <a:rPr lang="en-GB" dirty="0"/>
              <a:t>		Towel</a:t>
            </a:r>
          </a:p>
          <a:p>
            <a:pPr marL="0" indent="0">
              <a:buNone/>
            </a:pPr>
            <a:r>
              <a:rPr lang="en-GB" dirty="0"/>
              <a:t>		Healthy Snack </a:t>
            </a:r>
          </a:p>
          <a:p>
            <a:pPr marL="0" indent="0">
              <a:buNone/>
            </a:pPr>
            <a:r>
              <a:rPr lang="en-GB" dirty="0"/>
              <a:t>		Underwear </a:t>
            </a:r>
          </a:p>
          <a:p>
            <a:r>
              <a:rPr lang="en-GB" dirty="0"/>
              <a:t>Christmas Production: TBC</a:t>
            </a:r>
          </a:p>
          <a:p>
            <a:r>
              <a:rPr lang="en-GB" dirty="0"/>
              <a:t>Computing Day: </a:t>
            </a:r>
            <a:r>
              <a:rPr lang="en-GB" dirty="0" smtClean="0"/>
              <a:t>Thursdays</a:t>
            </a:r>
            <a:endParaRPr lang="en-GB" dirty="0"/>
          </a:p>
          <a:p>
            <a:r>
              <a:rPr lang="en-GB" dirty="0"/>
              <a:t>Library Day: </a:t>
            </a:r>
            <a:r>
              <a:rPr lang="en-GB" dirty="0" smtClean="0"/>
              <a:t>Thursdays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332923"/>
            <a:ext cx="5715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41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97149" y="4030462"/>
            <a:ext cx="72522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TTRS; Spelling Shed; Google Classroom: </a:t>
            </a:r>
          </a:p>
          <a:p>
            <a:r>
              <a:rPr lang="en-US" sz="2800" dirty="0"/>
              <a:t>Logins: </a:t>
            </a:r>
            <a:r>
              <a:rPr lang="en-US" sz="2800" dirty="0" err="1"/>
              <a:t>surnam</a:t>
            </a:r>
            <a:r>
              <a:rPr lang="en-US" sz="2800" dirty="0"/>
              <a:t>:@rkps.me</a:t>
            </a:r>
          </a:p>
          <a:p>
            <a:r>
              <a:rPr lang="en-US" sz="2800" dirty="0"/>
              <a:t>Password: words123</a:t>
            </a:r>
          </a:p>
          <a:p>
            <a:endParaRPr lang="en-US" sz="2800" dirty="0"/>
          </a:p>
          <a:p>
            <a:r>
              <a:rPr lang="en-US" sz="2800" dirty="0"/>
              <a:t>Duolingo; White Rose 1minute maths: Free Apps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10033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7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Website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https://www.rudyardkiplingprimary.co.uk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16642"/>
            <a:ext cx="6226465" cy="41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910" y="1460469"/>
            <a:ext cx="10515600" cy="403009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948940" y="1988820"/>
            <a:ext cx="2491740" cy="22745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9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E481A-AA79-E76A-E154-C7DB7E2E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83" y="124331"/>
            <a:ext cx="9138633" cy="66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– The </a:t>
            </a:r>
            <a:r>
              <a:rPr lang="en-GB" dirty="0" smtClean="0"/>
              <a:t>Vikings &amp; Anglo Saxons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4266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Working as a historian/archaeologist</a:t>
            </a:r>
          </a:p>
          <a:p>
            <a:r>
              <a:rPr lang="en-GB" dirty="0"/>
              <a:t>Who were the Vikings and Anglo Saxons?</a:t>
            </a:r>
          </a:p>
          <a:p>
            <a:r>
              <a:rPr lang="en-GB" dirty="0"/>
              <a:t>Why and how did the Vikings invade? </a:t>
            </a:r>
          </a:p>
          <a:p>
            <a:r>
              <a:rPr lang="en-GB" dirty="0"/>
              <a:t>How did the Saxons deal with the Vikings? What happened in a </a:t>
            </a:r>
            <a:br>
              <a:rPr lang="en-GB" dirty="0"/>
            </a:br>
            <a:r>
              <a:rPr lang="en-GB" dirty="0"/>
              <a:t>Viking raid</a:t>
            </a:r>
          </a:p>
          <a:p>
            <a:r>
              <a:rPr lang="en-GB" dirty="0"/>
              <a:t>Viking and Anglo Saxon life (similarities and differences)</a:t>
            </a:r>
          </a:p>
          <a:p>
            <a:r>
              <a:rPr lang="en-GB" dirty="0"/>
              <a:t>Viking long ships construction and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484" y="1825625"/>
            <a:ext cx="4833275" cy="27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GB" dirty="0"/>
              <a:t>Monday &amp; Friday: PE Kit Comfortable trainers </a:t>
            </a:r>
          </a:p>
          <a:p>
            <a:r>
              <a:rPr lang="en-GB" dirty="0"/>
              <a:t>Swimming: Monday mornings </a:t>
            </a:r>
          </a:p>
          <a:p>
            <a:pPr marL="0" indent="0">
              <a:buNone/>
            </a:pPr>
            <a:r>
              <a:rPr lang="en-GB" dirty="0"/>
              <a:t>		Swimming costumes</a:t>
            </a:r>
          </a:p>
          <a:p>
            <a:pPr marL="0" indent="0">
              <a:buNone/>
            </a:pPr>
            <a:r>
              <a:rPr lang="en-GB" dirty="0"/>
              <a:t>		Goggles</a:t>
            </a:r>
          </a:p>
          <a:p>
            <a:pPr marL="0" indent="0">
              <a:buNone/>
            </a:pPr>
            <a:r>
              <a:rPr lang="en-GB" dirty="0"/>
              <a:t>		Towels</a:t>
            </a:r>
          </a:p>
          <a:p>
            <a:pPr marL="0" indent="0">
              <a:buNone/>
            </a:pPr>
            <a:r>
              <a:rPr lang="en-GB" dirty="0"/>
              <a:t>		Snack</a:t>
            </a:r>
          </a:p>
          <a:p>
            <a:pPr marL="0" indent="0">
              <a:buNone/>
            </a:pPr>
            <a:r>
              <a:rPr lang="en-GB" dirty="0"/>
              <a:t>		Underwear </a:t>
            </a:r>
          </a:p>
          <a:p>
            <a:r>
              <a:rPr lang="en-GB" dirty="0"/>
              <a:t>Gymnastics/Dance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136" y="1225813"/>
            <a:ext cx="3746914" cy="28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Classroom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127595" cy="4351338"/>
          </a:xfrm>
        </p:spPr>
        <p:txBody>
          <a:bodyPr/>
          <a:lstStyle/>
          <a:p>
            <a:r>
              <a:rPr lang="en-GB" dirty="0"/>
              <a:t>We are in the same classroom as last year on the KS2 playground. </a:t>
            </a:r>
          </a:p>
          <a:p>
            <a:r>
              <a:rPr lang="en-GB" dirty="0"/>
              <a:t>Please enter through the entrance most convenient for you (08:40)</a:t>
            </a:r>
          </a:p>
          <a:p>
            <a:r>
              <a:rPr lang="en-GB" dirty="0"/>
              <a:t>Pick up from the KS2 playground opposite ‘the stage’</a:t>
            </a:r>
          </a:p>
          <a:p>
            <a:r>
              <a:rPr lang="en-GB" dirty="0"/>
              <a:t>Mr Jones/Mr Mack will dismiss at the end of the day (15:15)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5" y="1184910"/>
            <a:ext cx="5255895" cy="48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5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728C-E836-4AAC-086C-17839271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Meal Manager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3A6E-D373-33CD-13C1-6A9027CD7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64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209F9-3B95-5FF5-BF95-050BA167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64" y="724793"/>
            <a:ext cx="5792731" cy="4770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AD82-7C6D-60EA-A185-0822DE7D1F1A}"/>
              </a:ext>
            </a:extLst>
          </p:cNvPr>
          <p:cNvSpPr txBox="1"/>
          <p:nvPr/>
        </p:nvSpPr>
        <p:spPr>
          <a:xfrm>
            <a:off x="287784" y="6311900"/>
            <a:ext cx="111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https://www.rudyardkiplingprimary.co.uk/assets/Documents/Attachments/School-Uniform-Code-2024-v3.pdf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12E73-1D8A-E956-B86C-AF51A85B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4793"/>
            <a:ext cx="6053613" cy="29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404</Words>
  <Application>Microsoft Office PowerPoint</Application>
  <PresentationFormat>Widescreen</PresentationFormat>
  <Paragraphs>66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Year 5 Meet the Teacher 2024/25</vt:lpstr>
      <vt:lpstr>Website</vt:lpstr>
      <vt:lpstr>PowerPoint Presentation</vt:lpstr>
      <vt:lpstr>PowerPoint Presentation</vt:lpstr>
      <vt:lpstr>History – The Vikings &amp; Anglo Saxons </vt:lpstr>
      <vt:lpstr>PE</vt:lpstr>
      <vt:lpstr>Classroom </vt:lpstr>
      <vt:lpstr>Meal Manager</vt:lpstr>
      <vt:lpstr>PowerPoint Presentation</vt:lpstr>
      <vt:lpstr>Rock up and Read &amp; Special Mentions Assembly </vt:lpstr>
      <vt:lpstr>Reading - Home</vt:lpstr>
      <vt:lpstr>Times Tables </vt:lpstr>
      <vt:lpstr>Communication </vt:lpstr>
      <vt:lpstr>Dates for the Diaries</vt:lpstr>
      <vt:lpstr>Home Learning apps </vt:lpstr>
      <vt:lpstr>Any questions?</vt:lpstr>
    </vt:vector>
  </TitlesOfParts>
  <Company>Rudyard Kipling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Meet the Teacher 2024/25</dc:title>
  <dc:creator>Stephen Jones</dc:creator>
  <cp:lastModifiedBy>Stephen Jones</cp:lastModifiedBy>
  <cp:revision>16</cp:revision>
  <dcterms:created xsi:type="dcterms:W3CDTF">2024-09-05T15:38:56Z</dcterms:created>
  <dcterms:modified xsi:type="dcterms:W3CDTF">2024-09-11T15:06:19Z</dcterms:modified>
</cp:coreProperties>
</file>